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3" r:id="rId2"/>
    <p:sldId id="278" r:id="rId3"/>
    <p:sldId id="258" r:id="rId4"/>
    <p:sldId id="291" r:id="rId5"/>
    <p:sldId id="292" r:id="rId6"/>
    <p:sldId id="324" r:id="rId7"/>
    <p:sldId id="315" r:id="rId8"/>
    <p:sldId id="295" r:id="rId9"/>
    <p:sldId id="296" r:id="rId10"/>
    <p:sldId id="297" r:id="rId11"/>
    <p:sldId id="298" r:id="rId12"/>
    <p:sldId id="293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94" r:id="rId21"/>
    <p:sldId id="306" r:id="rId22"/>
    <p:sldId id="307" r:id="rId23"/>
    <p:sldId id="308" r:id="rId24"/>
    <p:sldId id="309" r:id="rId25"/>
    <p:sldId id="310" r:id="rId26"/>
    <p:sldId id="311" r:id="rId27"/>
    <p:sldId id="326" r:id="rId28"/>
    <p:sldId id="312" r:id="rId29"/>
    <p:sldId id="282" r:id="rId30"/>
    <p:sldId id="319" r:id="rId31"/>
    <p:sldId id="321" r:id="rId32"/>
    <p:sldId id="322" r:id="rId33"/>
    <p:sldId id="325" r:id="rId34"/>
    <p:sldId id="287" r:id="rId35"/>
    <p:sldId id="288" r:id="rId36"/>
    <p:sldId id="285" r:id="rId37"/>
    <p:sldId id="264" r:id="rId38"/>
    <p:sldId id="318" r:id="rId39"/>
    <p:sldId id="274" r:id="rId40"/>
    <p:sldId id="273" r:id="rId41"/>
    <p:sldId id="320" r:id="rId42"/>
    <p:sldId id="276" r:id="rId43"/>
    <p:sldId id="275" r:id="rId44"/>
    <p:sldId id="323" r:id="rId45"/>
    <p:sldId id="316" r:id="rId46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CC00"/>
    <a:srgbClr val="00E6E1"/>
    <a:srgbClr val="60A7FC"/>
    <a:srgbClr val="CCFF33"/>
    <a:srgbClr val="E6BA00"/>
    <a:srgbClr val="000000"/>
    <a:srgbClr val="5A89C2"/>
    <a:srgbClr val="335A89"/>
    <a:srgbClr val="BC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4370" autoAdjust="0"/>
  </p:normalViewPr>
  <p:slideViewPr>
    <p:cSldViewPr>
      <p:cViewPr varScale="1">
        <p:scale>
          <a:sx n="78" d="100"/>
          <a:sy n="78" d="100"/>
        </p:scale>
        <p:origin x="90" y="16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5749-5CA9-4E25-B5A6-5A8B25C17A39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B745B-C7F7-4B9C-A52D-F08209080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745B-C7F7-4B9C-A52D-F082090808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745B-C7F7-4B9C-A52D-F082090808E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71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2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309938" y="1395413"/>
            <a:ext cx="8886825" cy="1881187"/>
          </a:xfrm>
          <a:custGeom>
            <a:avLst/>
            <a:gdLst>
              <a:gd name="T0" fmla="*/ 2147483647 w 11567"/>
              <a:gd name="T1" fmla="*/ 1449760151 h 2441"/>
              <a:gd name="T2" fmla="*/ 0 w 11567"/>
              <a:gd name="T3" fmla="*/ 1449760151 h 2441"/>
              <a:gd name="T4" fmla="*/ 910198497 w 11567"/>
              <a:gd name="T5" fmla="*/ 0 h 2441"/>
              <a:gd name="T6" fmla="*/ 2147483647 w 11567"/>
              <a:gd name="T7" fmla="*/ 0 h 2441"/>
              <a:gd name="T8" fmla="*/ 2147483647 w 11567"/>
              <a:gd name="T9" fmla="*/ 1449760151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4075113"/>
            <a:ext cx="5695950" cy="1712912"/>
          </a:xfrm>
          <a:custGeom>
            <a:avLst/>
            <a:gdLst>
              <a:gd name="T0" fmla="*/ 0 w 7413"/>
              <a:gd name="T1" fmla="*/ 0 h 2222"/>
              <a:gd name="T2" fmla="*/ 2147483647 w 7413"/>
              <a:gd name="T3" fmla="*/ 0 h 2222"/>
              <a:gd name="T4" fmla="*/ 2147483647 w 7413"/>
              <a:gd name="T5" fmla="*/ 1320462430 h 2222"/>
              <a:gd name="T6" fmla="*/ 0 w 7413"/>
              <a:gd name="T7" fmla="*/ 1320462430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0" y="2052638"/>
            <a:ext cx="10733088" cy="2981325"/>
          </a:xfrm>
          <a:custGeom>
            <a:avLst/>
            <a:gdLst>
              <a:gd name="T0" fmla="*/ 0 w 13970"/>
              <a:gd name="T1" fmla="*/ 0 h 3869"/>
              <a:gd name="T2" fmla="*/ 2147483647 w 13970"/>
              <a:gd name="T3" fmla="*/ 0 h 3869"/>
              <a:gd name="T4" fmla="*/ 2147483647 w 13970"/>
              <a:gd name="T5" fmla="*/ 2147483647 h 3869"/>
              <a:gd name="T6" fmla="*/ 0 w 13970"/>
              <a:gd name="T7" fmla="*/ 2147483647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1231563" y="1908175"/>
            <a:ext cx="557212" cy="900113"/>
          </a:xfrm>
          <a:custGeom>
            <a:avLst/>
            <a:gdLst>
              <a:gd name="T0" fmla="*/ 344967259 w 725"/>
              <a:gd name="T1" fmla="*/ 262645120 h 1169"/>
              <a:gd name="T2" fmla="*/ 428255466 w 725"/>
              <a:gd name="T3" fmla="*/ 346833020 h 1169"/>
              <a:gd name="T4" fmla="*/ 344967259 w 725"/>
              <a:gd name="T5" fmla="*/ 430428801 h 1169"/>
              <a:gd name="T6" fmla="*/ 83288207 w 725"/>
              <a:gd name="T7" fmla="*/ 693073920 h 1169"/>
              <a:gd name="T8" fmla="*/ 0 w 725"/>
              <a:gd name="T9" fmla="*/ 609478139 h 1169"/>
              <a:gd name="T10" fmla="*/ 261679052 w 725"/>
              <a:gd name="T11" fmla="*/ 346833020 h 1169"/>
              <a:gd name="T12" fmla="*/ 0 w 725"/>
              <a:gd name="T13" fmla="*/ 83595781 h 1169"/>
              <a:gd name="T14" fmla="*/ 83288207 w 725"/>
              <a:gd name="T15" fmla="*/ 0 h 1169"/>
              <a:gd name="T16" fmla="*/ 344967259 w 725"/>
              <a:gd name="T17" fmla="*/ 262645120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0591800" y="6049963"/>
            <a:ext cx="1604963" cy="808037"/>
          </a:xfrm>
          <a:custGeom>
            <a:avLst/>
            <a:gdLst>
              <a:gd name="T0" fmla="*/ 1233671567 w 2088"/>
              <a:gd name="T1" fmla="*/ 0 h 1048"/>
              <a:gd name="T2" fmla="*/ 1233671567 w 2088"/>
              <a:gd name="T3" fmla="*/ 623018887 h 1048"/>
              <a:gd name="T4" fmla="*/ 0 w 2088"/>
              <a:gd name="T5" fmla="*/ 623018887 h 1048"/>
              <a:gd name="T6" fmla="*/ 391135171 w 2088"/>
              <a:gd name="T7" fmla="*/ 0 h 1048"/>
              <a:gd name="T8" fmla="*/ 1233671567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0301288" y="6208713"/>
            <a:ext cx="1895475" cy="649287"/>
          </a:xfrm>
          <a:custGeom>
            <a:avLst/>
            <a:gdLst>
              <a:gd name="T0" fmla="*/ 1456354064 w 2467"/>
              <a:gd name="T1" fmla="*/ 0 h 843"/>
              <a:gd name="T2" fmla="*/ 1456354064 w 2467"/>
              <a:gd name="T3" fmla="*/ 500087317 h 843"/>
              <a:gd name="T4" fmla="*/ 0 w 2467"/>
              <a:gd name="T5" fmla="*/ 500087317 h 843"/>
              <a:gd name="T6" fmla="*/ 314648082 w 2467"/>
              <a:gd name="T7" fmla="*/ 0 h 843"/>
              <a:gd name="T8" fmla="*/ 1456354064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1341" y="2493690"/>
            <a:ext cx="7802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微厦在线学习云服务平台</a:t>
            </a:r>
          </a:p>
        </p:txBody>
      </p:sp>
      <p:sp>
        <p:nvSpPr>
          <p:cNvPr id="13" name="矩形 12"/>
          <p:cNvSpPr/>
          <p:nvPr/>
        </p:nvSpPr>
        <p:spPr>
          <a:xfrm>
            <a:off x="3524154" y="372117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686" y="630140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i="1" dirty="0">
                <a:latin typeface="微软雅黑" pitchFamily="34" charset="-122"/>
                <a:ea typeface="微软雅黑" pitchFamily="34" charset="-122"/>
              </a:rPr>
              <a:t>欢迎使用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-314622"/>
            <a:ext cx="1887014" cy="18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视频事件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99" y="1629594"/>
            <a:ext cx="6171429" cy="4647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云形标注 9"/>
          <p:cNvSpPr/>
          <p:nvPr/>
        </p:nvSpPr>
        <p:spPr>
          <a:xfrm rot="943562">
            <a:off x="6706521" y="558590"/>
            <a:ext cx="4948884" cy="269386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6267" y="961947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课堂提醒  </a:t>
            </a:r>
            <a:r>
              <a:rPr lang="en-US" altLang="zh-CN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知识展示</a:t>
            </a:r>
            <a:endParaRPr lang="en-US" altLang="zh-CN" sz="2400" b="1" dirty="0">
              <a:solidFill>
                <a:srgbClr val="002A7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课堂提问  </a:t>
            </a:r>
            <a:r>
              <a:rPr lang="en-US" altLang="zh-CN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实时反馈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1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70670" y="1917626"/>
            <a:ext cx="9086292" cy="4344383"/>
            <a:chOff x="1581422" y="1677698"/>
            <a:chExt cx="9086292" cy="43443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422" y="1677698"/>
              <a:ext cx="9086292" cy="4344383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806" y="2582006"/>
              <a:ext cx="5256584" cy="26326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视频事件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751390" y="905658"/>
            <a:ext cx="3312368" cy="1853604"/>
          </a:xfrm>
          <a:prstGeom prst="wedgeRoundRect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答对才能继续学习哦！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3" name="直角三角形 1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11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5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862" y="2405763"/>
            <a:ext cx="7566688" cy="2048063"/>
            <a:chOff x="2350790" y="2317835"/>
            <a:chExt cx="7566688" cy="2048063"/>
          </a:xfrm>
        </p:grpSpPr>
        <p:grpSp>
          <p:nvGrpSpPr>
            <p:cNvPr id="5" name="组合 4"/>
            <p:cNvGrpSpPr/>
            <p:nvPr/>
          </p:nvGrpSpPr>
          <p:grpSpPr>
            <a:xfrm>
              <a:off x="2350790" y="2317835"/>
              <a:ext cx="2048063" cy="2048063"/>
              <a:chOff x="5086900" y="3585921"/>
              <a:chExt cx="1688023" cy="1688023"/>
            </a:xfrm>
            <a:solidFill>
              <a:srgbClr val="FFC000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5086900" y="3585921"/>
                <a:ext cx="1688023" cy="168802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椭圆 4"/>
              <p:cNvSpPr/>
              <p:nvPr/>
            </p:nvSpPr>
            <p:spPr>
              <a:xfrm>
                <a:off x="5334105" y="3833126"/>
                <a:ext cx="1193613" cy="1193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00" b="1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2415196" y="2382243"/>
              <a:ext cx="1919249" cy="1919247"/>
              <a:chOff x="2558424" y="1401428"/>
              <a:chExt cx="1318727" cy="131872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558424" y="1401428"/>
                <a:ext cx="1318727" cy="131872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5274" y="1815037"/>
                <a:ext cx="1085027" cy="597230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" name="文本框 37"/>
            <p:cNvSpPr txBox="1">
              <a:spLocks noChangeArrowheads="1"/>
            </p:cNvSpPr>
            <p:nvPr/>
          </p:nvSpPr>
          <p:spPr bwMode="auto">
            <a:xfrm>
              <a:off x="4300854" y="3178935"/>
              <a:ext cx="56166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在线题库系统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030" y="2565698"/>
              <a:ext cx="4287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Online question bank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9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2470" y="405458"/>
            <a:ext cx="7243216" cy="5966924"/>
            <a:chOff x="3162417" y="519814"/>
            <a:chExt cx="7114408" cy="58608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417" y="519814"/>
              <a:ext cx="6206292" cy="5860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561" y="2003944"/>
              <a:ext cx="2376264" cy="62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831" y="2820264"/>
              <a:ext cx="2376264" cy="62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095" y="3660128"/>
              <a:ext cx="2376000" cy="624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831" y="4788646"/>
              <a:ext cx="2376000" cy="624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12184" y="4284590"/>
              <a:ext cx="553997" cy="5315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400" b="1" dirty="0"/>
                <a:t>……</a:t>
              </a:r>
              <a:endParaRPr lang="zh-CN" altLang="en-US" sz="24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42678" y="2727780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移动学习</a:t>
            </a:r>
            <a:endParaRPr lang="en-US" altLang="zh-CN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随时随地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题库主页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5" name="直角三角形 14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13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3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70" y="1629594"/>
            <a:ext cx="2027778" cy="38884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4" y="1625631"/>
            <a:ext cx="2029845" cy="38923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74" y="1635049"/>
            <a:ext cx="2024934" cy="38829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1629594"/>
            <a:ext cx="2027779" cy="3888432"/>
          </a:xfrm>
          <a:prstGeom prst="rect">
            <a:avLst/>
          </a:prstGeom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856432" y="1625630"/>
            <a:ext cx="2006526" cy="3892396"/>
            <a:chOff x="1419709" y="1270654"/>
            <a:chExt cx="1213553" cy="2354901"/>
          </a:xfrm>
        </p:grpSpPr>
        <p:sp>
          <p:nvSpPr>
            <p:cNvPr id="5" name="圆角矩形 4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矩形 261"/>
            <p:cNvSpPr>
              <a:spLocks noChangeArrowheads="1"/>
            </p:cNvSpPr>
            <p:nvPr/>
          </p:nvSpPr>
          <p:spPr bwMode="auto">
            <a:xfrm>
              <a:off x="1675148" y="1517928"/>
              <a:ext cx="732167" cy="80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章节</a:t>
              </a:r>
              <a:endPara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练习</a:t>
              </a: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2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章节试题练习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016672" y="1621716"/>
            <a:ext cx="2006526" cy="3892396"/>
            <a:chOff x="3156432" y="1270654"/>
            <a:chExt cx="1213553" cy="2354901"/>
          </a:xfrm>
        </p:grpSpPr>
        <p:sp>
          <p:nvSpPr>
            <p:cNvPr id="11" name="圆角矩形 1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2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历年模拟真题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6251544" y="1625630"/>
            <a:ext cx="2003902" cy="3892396"/>
            <a:chOff x="4896956" y="1270654"/>
            <a:chExt cx="1213553" cy="2354901"/>
          </a:xfrm>
        </p:grpSpPr>
        <p:sp>
          <p:nvSpPr>
            <p:cNvPr id="17" name="圆角矩形 16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2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错题收集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8471470" y="1625630"/>
            <a:ext cx="2003902" cy="3892396"/>
            <a:chOff x="6590610" y="1270654"/>
            <a:chExt cx="1213553" cy="2354901"/>
          </a:xfrm>
        </p:grpSpPr>
        <p:sp>
          <p:nvSpPr>
            <p:cNvPr id="23" name="圆角矩形 22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2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做过笔记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收藏的试题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矩形 261"/>
          <p:cNvSpPr>
            <a:spLocks noChangeArrowheads="1"/>
          </p:cNvSpPr>
          <p:nvPr/>
        </p:nvSpPr>
        <p:spPr bwMode="auto">
          <a:xfrm>
            <a:off x="4414640" y="199505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模拟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真题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261"/>
          <p:cNvSpPr>
            <a:spLocks noChangeArrowheads="1"/>
          </p:cNvSpPr>
          <p:nvPr/>
        </p:nvSpPr>
        <p:spPr bwMode="auto">
          <a:xfrm>
            <a:off x="6648199" y="203434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错题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重做</a:t>
            </a:r>
          </a:p>
        </p:txBody>
      </p:sp>
      <p:sp>
        <p:nvSpPr>
          <p:cNvPr id="54" name="矩形 261"/>
          <p:cNvSpPr>
            <a:spLocks noChangeArrowheads="1"/>
          </p:cNvSpPr>
          <p:nvPr/>
        </p:nvSpPr>
        <p:spPr bwMode="auto">
          <a:xfrm>
            <a:off x="8880449" y="1981600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笔记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收藏</a:t>
            </a: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功能模块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30" name="直角三角形 2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14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8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6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章节练习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00019"/>
            <a:ext cx="2592039" cy="499812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2" y="2483908"/>
            <a:ext cx="2094148" cy="371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0"/>
          <p:cNvSpPr>
            <a:spLocks noChangeArrowheads="1"/>
          </p:cNvSpPr>
          <p:nvPr/>
        </p:nvSpPr>
        <p:spPr bwMode="auto">
          <a:xfrm rot="5400000">
            <a:off x="3295750" y="4105586"/>
            <a:ext cx="1007318" cy="15866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 rot="5400000">
            <a:off x="5736464" y="4105586"/>
            <a:ext cx="1007318" cy="15866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14" y="2483907"/>
            <a:ext cx="2094146" cy="371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6" y="2483907"/>
            <a:ext cx="2094146" cy="371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0"/>
          <p:cNvSpPr>
            <a:spLocks noChangeArrowheads="1"/>
          </p:cNvSpPr>
          <p:nvPr/>
        </p:nvSpPr>
        <p:spPr bwMode="auto">
          <a:xfrm rot="5400000">
            <a:off x="8184736" y="4105586"/>
            <a:ext cx="1007318" cy="15866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83038" y="191534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选择专业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&gt;&gt;&gt;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选择科目（付费）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&gt;&gt;&gt;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选择章节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&gt;&gt;&gt;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进入练习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5" name="直角三角形 14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15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9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模拟真题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02" y="1650486"/>
            <a:ext cx="2276985" cy="439062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641916" y="1018029"/>
            <a:ext cx="995805" cy="995805"/>
            <a:chOff x="585689" y="2920298"/>
            <a:chExt cx="1283837" cy="1283837"/>
          </a:xfrm>
          <a:solidFill>
            <a:schemeClr val="bg1"/>
          </a:solidFill>
        </p:grpSpPr>
        <p:sp>
          <p:nvSpPr>
            <p:cNvPr id="8" name="椭圆 7">
              <a:hlinkClick r:id="rId3" action="ppaction://hlinksldjump"/>
            </p:cNvPr>
            <p:cNvSpPr/>
            <p:nvPr/>
          </p:nvSpPr>
          <p:spPr>
            <a:xfrm>
              <a:off x="585689" y="2920298"/>
              <a:ext cx="1283837" cy="128383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椭圆 4"/>
            <p:cNvSpPr/>
            <p:nvPr/>
          </p:nvSpPr>
          <p:spPr>
            <a:xfrm>
              <a:off x="773703" y="3108312"/>
              <a:ext cx="907809" cy="907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收藏</a:t>
              </a:r>
              <a:endParaRPr lang="zh-CN" altLang="en-US" sz="21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491889" y="2039349"/>
            <a:ext cx="995805" cy="995805"/>
            <a:chOff x="585689" y="2920298"/>
            <a:chExt cx="1283837" cy="1283837"/>
          </a:xfrm>
          <a:solidFill>
            <a:schemeClr val="bg1"/>
          </a:solidFill>
        </p:grpSpPr>
        <p:sp>
          <p:nvSpPr>
            <p:cNvPr id="11" name="椭圆 10">
              <a:hlinkClick r:id="rId3" action="ppaction://hlinksldjump"/>
            </p:cNvPr>
            <p:cNvSpPr/>
            <p:nvPr/>
          </p:nvSpPr>
          <p:spPr>
            <a:xfrm>
              <a:off x="585689" y="2920298"/>
              <a:ext cx="1283837" cy="128383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椭圆 4"/>
            <p:cNvSpPr/>
            <p:nvPr/>
          </p:nvSpPr>
          <p:spPr>
            <a:xfrm>
              <a:off x="773703" y="3108312"/>
              <a:ext cx="907809" cy="907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报错</a:t>
              </a:r>
              <a:endParaRPr lang="zh-CN" altLang="en-US" sz="21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11" y="2606260"/>
            <a:ext cx="1728192" cy="306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5375126" y="3933850"/>
            <a:ext cx="1296144" cy="108012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895406" y="1868002"/>
            <a:ext cx="746510" cy="84171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8111430" y="2609260"/>
            <a:ext cx="1380459" cy="17246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标注 19"/>
          <p:cNvSpPr/>
          <p:nvPr/>
        </p:nvSpPr>
        <p:spPr>
          <a:xfrm>
            <a:off x="8615486" y="3357786"/>
            <a:ext cx="2952328" cy="1872208"/>
          </a:xfrm>
          <a:prstGeom prst="wedgeRound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有错误的题一键提交给系统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614" y="2798689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还原考试场景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把握命题脉络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22" name="直角三角形 2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16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8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27" y="833195"/>
            <a:ext cx="2877687" cy="5548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1830884"/>
            <a:ext cx="2408818" cy="427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1961987"/>
            <a:ext cx="1741845" cy="269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1922" y="1449973"/>
            <a:ext cx="1416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切换科目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错题回顾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7463358" y="1961987"/>
            <a:ext cx="936104" cy="50746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959733" y="3560131"/>
            <a:ext cx="8599969" cy="1644010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055542" y="405897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2A7E"/>
                </a:solidFill>
                <a:latin typeface="微软雅黑" pitchFamily="34" charset="-122"/>
                <a:ea typeface="微软雅黑" pitchFamily="34" charset="-122"/>
              </a:rPr>
              <a:t>错题难题集中管理、强化练习。</a:t>
            </a:r>
            <a:endParaRPr lang="en-US" altLang="zh-CN" sz="3600" b="1" dirty="0">
              <a:solidFill>
                <a:srgbClr val="002A7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4" name="直角三角形 13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17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我的笔记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3" y="1197546"/>
            <a:ext cx="2638012" cy="508677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2306545"/>
            <a:ext cx="2083005" cy="369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55" y="2028123"/>
            <a:ext cx="2375216" cy="234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/>
          <p:cNvCxnSpPr/>
          <p:nvPr/>
        </p:nvCxnSpPr>
        <p:spPr>
          <a:xfrm>
            <a:off x="6378011" y="2818235"/>
            <a:ext cx="1296144" cy="80447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47334" y="494196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我的笔记、强化记忆。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18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7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我的收藏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1508" y="1316915"/>
            <a:ext cx="5472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重点、难点、考点统一收藏，随时随地查阅。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6" y="1210108"/>
            <a:ext cx="2868934" cy="553205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2029828"/>
            <a:ext cx="2285825" cy="418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1508" y="3355528"/>
            <a:ext cx="83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双击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查看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试题</a:t>
            </a:r>
          </a:p>
        </p:txBody>
      </p:sp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7350726" y="3712931"/>
            <a:ext cx="3762375" cy="2787142"/>
            <a:chOff x="5236854" y="4219810"/>
            <a:chExt cx="3907146" cy="289499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" fmla="*/ 14229 w 20975"/>
                <a:gd name="connsiteY0" fmla="*/ 0 h 10032"/>
                <a:gd name="connsiteX1" fmla="*/ 0 w 20975"/>
                <a:gd name="connsiteY1" fmla="*/ 9555 h 10032"/>
                <a:gd name="connsiteX2" fmla="*/ 10975 w 20975"/>
                <a:gd name="connsiteY2" fmla="*/ 10000 h 10032"/>
                <a:gd name="connsiteX3" fmla="*/ 12681 w 20975"/>
                <a:gd name="connsiteY3" fmla="*/ 10000 h 10032"/>
                <a:gd name="connsiteX4" fmla="*/ 20975 w 20975"/>
                <a:gd name="connsiteY4" fmla="*/ 4750 h 10032"/>
                <a:gd name="connsiteX5" fmla="*/ 16273 w 20975"/>
                <a:gd name="connsiteY5" fmla="*/ 2899 h 10032"/>
                <a:gd name="connsiteX6" fmla="*/ 14229 w 20975"/>
                <a:gd name="connsiteY6" fmla="*/ 0 h 10032"/>
                <a:gd name="connsiteX0" fmla="*/ 14486 w 21232"/>
                <a:gd name="connsiteY0" fmla="*/ 0 h 10017"/>
                <a:gd name="connsiteX1" fmla="*/ 0 w 21232"/>
                <a:gd name="connsiteY1" fmla="*/ 9765 h 10017"/>
                <a:gd name="connsiteX2" fmla="*/ 11232 w 21232"/>
                <a:gd name="connsiteY2" fmla="*/ 10000 h 10017"/>
                <a:gd name="connsiteX3" fmla="*/ 12938 w 21232"/>
                <a:gd name="connsiteY3" fmla="*/ 10000 h 10017"/>
                <a:gd name="connsiteX4" fmla="*/ 21232 w 21232"/>
                <a:gd name="connsiteY4" fmla="*/ 4750 h 10017"/>
                <a:gd name="connsiteX5" fmla="*/ 16530 w 21232"/>
                <a:gd name="connsiteY5" fmla="*/ 2899 h 10017"/>
                <a:gd name="connsiteX6" fmla="*/ 14486 w 21232"/>
                <a:gd name="connsiteY6" fmla="*/ 0 h 10017"/>
                <a:gd name="connsiteX0" fmla="*/ 14486 w 21232"/>
                <a:gd name="connsiteY0" fmla="*/ 0 h 10017"/>
                <a:gd name="connsiteX1" fmla="*/ 0 w 21232"/>
                <a:gd name="connsiteY1" fmla="*/ 9765 h 10017"/>
                <a:gd name="connsiteX2" fmla="*/ 11232 w 21232"/>
                <a:gd name="connsiteY2" fmla="*/ 10000 h 10017"/>
                <a:gd name="connsiteX3" fmla="*/ 12938 w 21232"/>
                <a:gd name="connsiteY3" fmla="*/ 10000 h 10017"/>
                <a:gd name="connsiteX4" fmla="*/ 21232 w 21232"/>
                <a:gd name="connsiteY4" fmla="*/ 4750 h 10017"/>
                <a:gd name="connsiteX5" fmla="*/ 16530 w 21232"/>
                <a:gd name="connsiteY5" fmla="*/ 2899 h 10017"/>
                <a:gd name="connsiteX6" fmla="*/ 14486 w 21232"/>
                <a:gd name="connsiteY6" fmla="*/ 0 h 10017"/>
                <a:gd name="connsiteX0" fmla="*/ 14657 w 21403"/>
                <a:gd name="connsiteY0" fmla="*/ 0 h 10000"/>
                <a:gd name="connsiteX1" fmla="*/ 0 w 21403"/>
                <a:gd name="connsiteY1" fmla="*/ 9923 h 10000"/>
                <a:gd name="connsiteX2" fmla="*/ 11403 w 21403"/>
                <a:gd name="connsiteY2" fmla="*/ 10000 h 10000"/>
                <a:gd name="connsiteX3" fmla="*/ 13109 w 21403"/>
                <a:gd name="connsiteY3" fmla="*/ 10000 h 10000"/>
                <a:gd name="connsiteX4" fmla="*/ 21403 w 21403"/>
                <a:gd name="connsiteY4" fmla="*/ 4750 h 10000"/>
                <a:gd name="connsiteX5" fmla="*/ 16701 w 21403"/>
                <a:gd name="connsiteY5" fmla="*/ 2899 h 10000"/>
                <a:gd name="connsiteX6" fmla="*/ 14657 w 21403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6"/>
            <p:cNvSpPr>
              <a:spLocks/>
            </p:cNvSpPr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7"/>
            <p:cNvSpPr>
              <a:spLocks/>
            </p:cNvSpPr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2697 w 10435"/>
                <a:gd name="T1" fmla="*/ 321806 h 9430"/>
                <a:gd name="T2" fmla="*/ 455925 w 10435"/>
                <a:gd name="T3" fmla="*/ 37380 h 9430"/>
                <a:gd name="T4" fmla="*/ 12697 w 10435"/>
                <a:gd name="T5" fmla="*/ 321806 h 9430"/>
                <a:gd name="T6" fmla="*/ 0 60000 65536"/>
                <a:gd name="T7" fmla="*/ 0 60000 65536"/>
                <a:gd name="T8" fmla="*/ 0 60000 65536"/>
                <a:gd name="T9" fmla="*/ 0 w 10435"/>
                <a:gd name="T10" fmla="*/ 0 h 9430"/>
                <a:gd name="T11" fmla="*/ 10435 w 10435"/>
                <a:gd name="T12" fmla="*/ 9430 h 9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/>
              <a:r>
                <a:rPr lang="en-US" altLang="zh-CN" sz="1300">
                  <a:solidFill>
                    <a:srgbClr val="0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z</a:t>
              </a: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" fmla="*/ 6948 w 12795"/>
                <a:gd name="connsiteY0" fmla="*/ 0 h 10203"/>
                <a:gd name="connsiteX1" fmla="*/ 12795 w 12795"/>
                <a:gd name="connsiteY1" fmla="*/ 7260 h 10203"/>
                <a:gd name="connsiteX2" fmla="*/ 10000 w 12795"/>
                <a:gd name="connsiteY2" fmla="*/ 10000 h 10203"/>
                <a:gd name="connsiteX3" fmla="*/ 6442 w 12795"/>
                <a:gd name="connsiteY3" fmla="*/ 10000 h 10203"/>
                <a:gd name="connsiteX4" fmla="*/ 0 w 12795"/>
                <a:gd name="connsiteY4" fmla="*/ 3467 h 10203"/>
                <a:gd name="connsiteX5" fmla="*/ 4360 w 12795"/>
                <a:gd name="connsiteY5" fmla="*/ 2431 h 10203"/>
                <a:gd name="connsiteX6" fmla="*/ 6948 w 12795"/>
                <a:gd name="connsiteY6" fmla="*/ 0 h 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45" name="直角三角形 44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19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06574" y="2133650"/>
            <a:ext cx="3168352" cy="1420324"/>
            <a:chOff x="-189216" y="2151869"/>
            <a:chExt cx="3168281" cy="1420901"/>
          </a:xfrm>
        </p:grpSpPr>
        <p:sp>
          <p:nvSpPr>
            <p:cNvPr id="11" name="文本框 38"/>
            <p:cNvSpPr txBox="1"/>
            <p:nvPr/>
          </p:nvSpPr>
          <p:spPr>
            <a:xfrm>
              <a:off x="-189216" y="2987757"/>
              <a:ext cx="3159401" cy="5850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63325" y="2151869"/>
              <a:ext cx="1415740" cy="831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</p:grpSp>
      <p:sp>
        <p:nvSpPr>
          <p:cNvPr id="13" name="文本框 18"/>
          <p:cNvSpPr txBox="1"/>
          <p:nvPr/>
        </p:nvSpPr>
        <p:spPr>
          <a:xfrm>
            <a:off x="4593291" y="2206673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系统概述</a:t>
            </a:r>
          </a:p>
        </p:txBody>
      </p:sp>
      <p:sp>
        <p:nvSpPr>
          <p:cNvPr id="15" name="文本框 16"/>
          <p:cNvSpPr txBox="1"/>
          <p:nvPr/>
        </p:nvSpPr>
        <p:spPr bwMode="auto">
          <a:xfrm>
            <a:off x="4044387" y="2133650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7777712" y="2232073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优势特色</a:t>
            </a:r>
          </a:p>
        </p:txBody>
      </p:sp>
      <p:sp>
        <p:nvSpPr>
          <p:cNvPr id="19" name="文本框 20"/>
          <p:cNvSpPr txBox="1"/>
          <p:nvPr/>
        </p:nvSpPr>
        <p:spPr bwMode="auto">
          <a:xfrm>
            <a:off x="7198653" y="2143175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4593291" y="3166349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功能介绍</a:t>
            </a:r>
          </a:p>
        </p:txBody>
      </p:sp>
      <p:sp>
        <p:nvSpPr>
          <p:cNvPr id="23" name="文本框 23"/>
          <p:cNvSpPr txBox="1"/>
          <p:nvPr/>
        </p:nvSpPr>
        <p:spPr bwMode="auto">
          <a:xfrm>
            <a:off x="4036962" y="3093328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7"/>
          <p:cNvSpPr txBox="1"/>
          <p:nvPr/>
        </p:nvSpPr>
        <p:spPr>
          <a:xfrm>
            <a:off x="7777712" y="3190162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运行环境</a:t>
            </a: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7198653" y="3102853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30"/>
          <p:cNvSpPr txBox="1"/>
          <p:nvPr/>
        </p:nvSpPr>
        <p:spPr>
          <a:xfrm>
            <a:off x="4593291" y="4172879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充值方式</a:t>
            </a:r>
          </a:p>
        </p:txBody>
      </p:sp>
      <p:sp>
        <p:nvSpPr>
          <p:cNvPr id="31" name="文本框 29"/>
          <p:cNvSpPr txBox="1"/>
          <p:nvPr/>
        </p:nvSpPr>
        <p:spPr bwMode="auto">
          <a:xfrm>
            <a:off x="4044387" y="4099858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7770287" y="4198279"/>
            <a:ext cx="213391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成功案例</a:t>
            </a:r>
          </a:p>
        </p:txBody>
      </p:sp>
      <p:sp>
        <p:nvSpPr>
          <p:cNvPr id="35" name="文本框 32"/>
          <p:cNvSpPr txBox="1"/>
          <p:nvPr/>
        </p:nvSpPr>
        <p:spPr bwMode="auto">
          <a:xfrm>
            <a:off x="7191228" y="4110965"/>
            <a:ext cx="5453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4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873078" y="2277666"/>
            <a:ext cx="0" cy="2520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53" name="直角三角形 5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491911" y="26124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2343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862" y="2405763"/>
            <a:ext cx="7566688" cy="2048063"/>
            <a:chOff x="2350790" y="2317835"/>
            <a:chExt cx="7566688" cy="2048063"/>
          </a:xfrm>
        </p:grpSpPr>
        <p:grpSp>
          <p:nvGrpSpPr>
            <p:cNvPr id="5" name="组合 4"/>
            <p:cNvGrpSpPr/>
            <p:nvPr/>
          </p:nvGrpSpPr>
          <p:grpSpPr>
            <a:xfrm>
              <a:off x="2350790" y="2317835"/>
              <a:ext cx="2048063" cy="2048063"/>
              <a:chOff x="5086900" y="3585921"/>
              <a:chExt cx="1688023" cy="1688023"/>
            </a:xfrm>
            <a:solidFill>
              <a:srgbClr val="00B0F0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5086900" y="3585921"/>
                <a:ext cx="1688023" cy="168802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椭圆 4"/>
              <p:cNvSpPr/>
              <p:nvPr/>
            </p:nvSpPr>
            <p:spPr>
              <a:xfrm>
                <a:off x="5334105" y="3833126"/>
                <a:ext cx="1193613" cy="1193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00" b="1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2415196" y="2382243"/>
              <a:ext cx="1919249" cy="1919247"/>
              <a:chOff x="2558424" y="1401428"/>
              <a:chExt cx="1318727" cy="131872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558424" y="1401428"/>
                <a:ext cx="1318727" cy="131872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5274" y="1815037"/>
                <a:ext cx="1085027" cy="597230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" name="文本框 37"/>
            <p:cNvSpPr txBox="1">
              <a:spLocks noChangeArrowheads="1"/>
            </p:cNvSpPr>
            <p:nvPr/>
          </p:nvSpPr>
          <p:spPr bwMode="auto">
            <a:xfrm>
              <a:off x="4300854" y="3178935"/>
              <a:ext cx="56166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在线考试系统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030" y="2565698"/>
              <a:ext cx="37229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Online test system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8477250" y="3019425"/>
            <a:ext cx="2101850" cy="2101850"/>
          </a:xfrm>
          <a:custGeom>
            <a:avLst/>
            <a:gdLst>
              <a:gd name="T0" fmla="*/ 1573834664 w 2801"/>
              <a:gd name="T1" fmla="*/ 863778557 h 2801"/>
              <a:gd name="T2" fmla="*/ 1577212932 w 2801"/>
              <a:gd name="T3" fmla="*/ 788887863 h 2801"/>
              <a:gd name="T4" fmla="*/ 1573834664 w 2801"/>
              <a:gd name="T5" fmla="*/ 713997169 h 2801"/>
              <a:gd name="T6" fmla="*/ 1412790632 w 2801"/>
              <a:gd name="T7" fmla="*/ 696541534 h 2801"/>
              <a:gd name="T8" fmla="*/ 1375626682 w 2801"/>
              <a:gd name="T9" fmla="*/ 556332156 h 2801"/>
              <a:gd name="T10" fmla="*/ 1506264051 w 2801"/>
              <a:gd name="T11" fmla="*/ 461170353 h 2801"/>
              <a:gd name="T12" fmla="*/ 1431372607 w 2801"/>
              <a:gd name="T13" fmla="*/ 331096529 h 2801"/>
              <a:gd name="T14" fmla="*/ 1283280353 w 2801"/>
              <a:gd name="T15" fmla="*/ 396978008 h 2801"/>
              <a:gd name="T16" fmla="*/ 1180798469 w 2801"/>
              <a:gd name="T17" fmla="*/ 294495374 h 2801"/>
              <a:gd name="T18" fmla="*/ 1246116403 w 2801"/>
              <a:gd name="T19" fmla="*/ 146403120 h 2801"/>
              <a:gd name="T20" fmla="*/ 1116606124 w 2801"/>
              <a:gd name="T21" fmla="*/ 71512426 h 2801"/>
              <a:gd name="T22" fmla="*/ 1021443571 w 2801"/>
              <a:gd name="T23" fmla="*/ 202149044 h 2801"/>
              <a:gd name="T24" fmla="*/ 880671398 w 2801"/>
              <a:gd name="T25" fmla="*/ 164422300 h 2801"/>
              <a:gd name="T26" fmla="*/ 863778557 w 2801"/>
              <a:gd name="T27" fmla="*/ 3941813 h 2801"/>
              <a:gd name="T28" fmla="*/ 788887863 w 2801"/>
              <a:gd name="T29" fmla="*/ 0 h 2801"/>
              <a:gd name="T30" fmla="*/ 713997169 w 2801"/>
              <a:gd name="T31" fmla="*/ 3941813 h 2801"/>
              <a:gd name="T32" fmla="*/ 697104328 w 2801"/>
              <a:gd name="T33" fmla="*/ 164422300 h 2801"/>
              <a:gd name="T34" fmla="*/ 556332156 w 2801"/>
              <a:gd name="T35" fmla="*/ 202149044 h 2801"/>
              <a:gd name="T36" fmla="*/ 461170353 w 2801"/>
              <a:gd name="T37" fmla="*/ 71512426 h 2801"/>
              <a:gd name="T38" fmla="*/ 331096529 w 2801"/>
              <a:gd name="T39" fmla="*/ 146403120 h 2801"/>
              <a:gd name="T40" fmla="*/ 396978008 w 2801"/>
              <a:gd name="T41" fmla="*/ 294495374 h 2801"/>
              <a:gd name="T42" fmla="*/ 294495374 w 2801"/>
              <a:gd name="T43" fmla="*/ 396978008 h 2801"/>
              <a:gd name="T44" fmla="*/ 146403120 w 2801"/>
              <a:gd name="T45" fmla="*/ 331096529 h 2801"/>
              <a:gd name="T46" fmla="*/ 71512426 w 2801"/>
              <a:gd name="T47" fmla="*/ 461170353 h 2801"/>
              <a:gd name="T48" fmla="*/ 202149044 w 2801"/>
              <a:gd name="T49" fmla="*/ 556332156 h 2801"/>
              <a:gd name="T50" fmla="*/ 164422300 w 2801"/>
              <a:gd name="T51" fmla="*/ 696541534 h 2801"/>
              <a:gd name="T52" fmla="*/ 3941813 w 2801"/>
              <a:gd name="T53" fmla="*/ 713997169 h 2801"/>
              <a:gd name="T54" fmla="*/ 0 w 2801"/>
              <a:gd name="T55" fmla="*/ 788887863 h 2801"/>
              <a:gd name="T56" fmla="*/ 3941813 w 2801"/>
              <a:gd name="T57" fmla="*/ 863778557 h 2801"/>
              <a:gd name="T58" fmla="*/ 164422300 w 2801"/>
              <a:gd name="T59" fmla="*/ 880671398 h 2801"/>
              <a:gd name="T60" fmla="*/ 202149044 w 2801"/>
              <a:gd name="T61" fmla="*/ 1021443571 h 2801"/>
              <a:gd name="T62" fmla="*/ 71512426 w 2801"/>
              <a:gd name="T63" fmla="*/ 1116606124 h 2801"/>
              <a:gd name="T64" fmla="*/ 146403120 w 2801"/>
              <a:gd name="T65" fmla="*/ 1246116403 h 2801"/>
              <a:gd name="T66" fmla="*/ 294495374 w 2801"/>
              <a:gd name="T67" fmla="*/ 1180798469 h 2801"/>
              <a:gd name="T68" fmla="*/ 396978008 w 2801"/>
              <a:gd name="T69" fmla="*/ 1283280353 h 2801"/>
              <a:gd name="T70" fmla="*/ 331096529 w 2801"/>
              <a:gd name="T71" fmla="*/ 1431372607 h 2801"/>
              <a:gd name="T72" fmla="*/ 461170353 w 2801"/>
              <a:gd name="T73" fmla="*/ 1506264051 h 2801"/>
              <a:gd name="T74" fmla="*/ 556332156 w 2801"/>
              <a:gd name="T75" fmla="*/ 1375626682 h 2801"/>
              <a:gd name="T76" fmla="*/ 697104328 w 2801"/>
              <a:gd name="T77" fmla="*/ 1412790632 h 2801"/>
              <a:gd name="T78" fmla="*/ 713997169 w 2801"/>
              <a:gd name="T79" fmla="*/ 1573834664 h 2801"/>
              <a:gd name="T80" fmla="*/ 788887863 w 2801"/>
              <a:gd name="T81" fmla="*/ 1577212932 h 2801"/>
              <a:gd name="T82" fmla="*/ 863778557 w 2801"/>
              <a:gd name="T83" fmla="*/ 1573834664 h 2801"/>
              <a:gd name="T84" fmla="*/ 880671398 w 2801"/>
              <a:gd name="T85" fmla="*/ 1412790632 h 2801"/>
              <a:gd name="T86" fmla="*/ 1021443571 w 2801"/>
              <a:gd name="T87" fmla="*/ 1375626682 h 2801"/>
              <a:gd name="T88" fmla="*/ 1116606124 w 2801"/>
              <a:gd name="T89" fmla="*/ 1506264051 h 2801"/>
              <a:gd name="T90" fmla="*/ 1246679198 w 2801"/>
              <a:gd name="T91" fmla="*/ 1431372607 h 2801"/>
              <a:gd name="T92" fmla="*/ 1180798469 w 2801"/>
              <a:gd name="T93" fmla="*/ 1283280353 h 2801"/>
              <a:gd name="T94" fmla="*/ 1283280353 w 2801"/>
              <a:gd name="T95" fmla="*/ 1180798469 h 2801"/>
              <a:gd name="T96" fmla="*/ 1431372607 w 2801"/>
              <a:gd name="T97" fmla="*/ 1246116403 h 2801"/>
              <a:gd name="T98" fmla="*/ 1506264051 w 2801"/>
              <a:gd name="T99" fmla="*/ 1116606124 h 2801"/>
              <a:gd name="T100" fmla="*/ 1375626682 w 2801"/>
              <a:gd name="T101" fmla="*/ 1021443571 h 2801"/>
              <a:gd name="T102" fmla="*/ 1412790632 w 2801"/>
              <a:gd name="T103" fmla="*/ 880671398 h 2801"/>
              <a:gd name="T104" fmla="*/ 1573834664 w 2801"/>
              <a:gd name="T105" fmla="*/ 863778557 h 2801"/>
              <a:gd name="T106" fmla="*/ 788887863 w 2801"/>
              <a:gd name="T107" fmla="*/ 274787810 h 2801"/>
              <a:gd name="T108" fmla="*/ 1302425122 w 2801"/>
              <a:gd name="T109" fmla="*/ 788887863 h 2801"/>
              <a:gd name="T110" fmla="*/ 788887863 w 2801"/>
              <a:gd name="T111" fmla="*/ 1302425122 h 2801"/>
              <a:gd name="T112" fmla="*/ 274787810 w 2801"/>
              <a:gd name="T113" fmla="*/ 788887863 h 2801"/>
              <a:gd name="T114" fmla="*/ 788887863 w 2801"/>
              <a:gd name="T115" fmla="*/ 274787810 h 28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01" h="2801">
                <a:moveTo>
                  <a:pt x="2795" y="1534"/>
                </a:moveTo>
                <a:cubicBezTo>
                  <a:pt x="2799" y="1490"/>
                  <a:pt x="2801" y="1446"/>
                  <a:pt x="2801" y="1401"/>
                </a:cubicBezTo>
                <a:cubicBezTo>
                  <a:pt x="2801" y="1356"/>
                  <a:pt x="2799" y="1311"/>
                  <a:pt x="2795" y="1268"/>
                </a:cubicBezTo>
                <a:lnTo>
                  <a:pt x="2509" y="1237"/>
                </a:lnTo>
                <a:cubicBezTo>
                  <a:pt x="2497" y="1151"/>
                  <a:pt x="2474" y="1067"/>
                  <a:pt x="2443" y="988"/>
                </a:cubicBezTo>
                <a:lnTo>
                  <a:pt x="2675" y="819"/>
                </a:lnTo>
                <a:cubicBezTo>
                  <a:pt x="2638" y="738"/>
                  <a:pt x="2593" y="660"/>
                  <a:pt x="2542" y="588"/>
                </a:cubicBezTo>
                <a:lnTo>
                  <a:pt x="2279" y="705"/>
                </a:lnTo>
                <a:cubicBezTo>
                  <a:pt x="2225" y="638"/>
                  <a:pt x="2164" y="576"/>
                  <a:pt x="2097" y="523"/>
                </a:cubicBezTo>
                <a:lnTo>
                  <a:pt x="2213" y="260"/>
                </a:lnTo>
                <a:cubicBezTo>
                  <a:pt x="2141" y="209"/>
                  <a:pt x="2064" y="164"/>
                  <a:pt x="1983" y="127"/>
                </a:cubicBezTo>
                <a:lnTo>
                  <a:pt x="1814" y="359"/>
                </a:lnTo>
                <a:cubicBezTo>
                  <a:pt x="1735" y="328"/>
                  <a:pt x="1651" y="305"/>
                  <a:pt x="1564" y="292"/>
                </a:cubicBezTo>
                <a:lnTo>
                  <a:pt x="1534" y="7"/>
                </a:lnTo>
                <a:cubicBezTo>
                  <a:pt x="1490" y="3"/>
                  <a:pt x="1446" y="0"/>
                  <a:pt x="1401" y="0"/>
                </a:cubicBezTo>
                <a:cubicBezTo>
                  <a:pt x="1356" y="0"/>
                  <a:pt x="1311" y="3"/>
                  <a:pt x="1268" y="7"/>
                </a:cubicBezTo>
                <a:lnTo>
                  <a:pt x="1238" y="292"/>
                </a:lnTo>
                <a:cubicBezTo>
                  <a:pt x="1151" y="305"/>
                  <a:pt x="1067" y="328"/>
                  <a:pt x="988" y="359"/>
                </a:cubicBezTo>
                <a:lnTo>
                  <a:pt x="819" y="127"/>
                </a:lnTo>
                <a:cubicBezTo>
                  <a:pt x="738" y="164"/>
                  <a:pt x="660" y="209"/>
                  <a:pt x="588" y="260"/>
                </a:cubicBezTo>
                <a:lnTo>
                  <a:pt x="705" y="523"/>
                </a:lnTo>
                <a:cubicBezTo>
                  <a:pt x="638" y="576"/>
                  <a:pt x="576" y="638"/>
                  <a:pt x="523" y="705"/>
                </a:cubicBezTo>
                <a:lnTo>
                  <a:pt x="260" y="588"/>
                </a:lnTo>
                <a:cubicBezTo>
                  <a:pt x="209" y="660"/>
                  <a:pt x="164" y="738"/>
                  <a:pt x="127" y="819"/>
                </a:cubicBezTo>
                <a:lnTo>
                  <a:pt x="359" y="988"/>
                </a:lnTo>
                <a:cubicBezTo>
                  <a:pt x="328" y="1067"/>
                  <a:pt x="305" y="1151"/>
                  <a:pt x="292" y="1237"/>
                </a:cubicBezTo>
                <a:lnTo>
                  <a:pt x="7" y="1268"/>
                </a:lnTo>
                <a:cubicBezTo>
                  <a:pt x="3" y="1311"/>
                  <a:pt x="0" y="1356"/>
                  <a:pt x="0" y="1401"/>
                </a:cubicBezTo>
                <a:cubicBezTo>
                  <a:pt x="0" y="1446"/>
                  <a:pt x="3" y="1490"/>
                  <a:pt x="7" y="1534"/>
                </a:cubicBezTo>
                <a:lnTo>
                  <a:pt x="292" y="1564"/>
                </a:lnTo>
                <a:cubicBezTo>
                  <a:pt x="305" y="1651"/>
                  <a:pt x="328" y="1735"/>
                  <a:pt x="359" y="1814"/>
                </a:cubicBezTo>
                <a:lnTo>
                  <a:pt x="127" y="1983"/>
                </a:lnTo>
                <a:cubicBezTo>
                  <a:pt x="164" y="2064"/>
                  <a:pt x="209" y="2141"/>
                  <a:pt x="260" y="2213"/>
                </a:cubicBezTo>
                <a:lnTo>
                  <a:pt x="523" y="2097"/>
                </a:lnTo>
                <a:cubicBezTo>
                  <a:pt x="576" y="2164"/>
                  <a:pt x="638" y="2226"/>
                  <a:pt x="705" y="2279"/>
                </a:cubicBezTo>
                <a:lnTo>
                  <a:pt x="588" y="2542"/>
                </a:lnTo>
                <a:cubicBezTo>
                  <a:pt x="660" y="2593"/>
                  <a:pt x="738" y="2638"/>
                  <a:pt x="819" y="2675"/>
                </a:cubicBezTo>
                <a:lnTo>
                  <a:pt x="988" y="2443"/>
                </a:lnTo>
                <a:cubicBezTo>
                  <a:pt x="1067" y="2474"/>
                  <a:pt x="1151" y="2497"/>
                  <a:pt x="1238" y="2509"/>
                </a:cubicBezTo>
                <a:lnTo>
                  <a:pt x="1268" y="2795"/>
                </a:lnTo>
                <a:cubicBezTo>
                  <a:pt x="1311" y="2799"/>
                  <a:pt x="1356" y="2801"/>
                  <a:pt x="1401" y="2801"/>
                </a:cubicBezTo>
                <a:cubicBezTo>
                  <a:pt x="1446" y="2801"/>
                  <a:pt x="1490" y="2799"/>
                  <a:pt x="1534" y="2795"/>
                </a:cubicBezTo>
                <a:lnTo>
                  <a:pt x="1564" y="2509"/>
                </a:lnTo>
                <a:cubicBezTo>
                  <a:pt x="1651" y="2497"/>
                  <a:pt x="1735" y="2474"/>
                  <a:pt x="1814" y="2443"/>
                </a:cubicBezTo>
                <a:lnTo>
                  <a:pt x="1983" y="2675"/>
                </a:lnTo>
                <a:cubicBezTo>
                  <a:pt x="2064" y="2638"/>
                  <a:pt x="2141" y="2593"/>
                  <a:pt x="2214" y="2542"/>
                </a:cubicBezTo>
                <a:lnTo>
                  <a:pt x="2097" y="2279"/>
                </a:lnTo>
                <a:cubicBezTo>
                  <a:pt x="2164" y="2225"/>
                  <a:pt x="2226" y="2164"/>
                  <a:pt x="2279" y="2097"/>
                </a:cubicBezTo>
                <a:lnTo>
                  <a:pt x="2542" y="2213"/>
                </a:lnTo>
                <a:cubicBezTo>
                  <a:pt x="2593" y="2141"/>
                  <a:pt x="2638" y="2064"/>
                  <a:pt x="2675" y="1983"/>
                </a:cubicBezTo>
                <a:lnTo>
                  <a:pt x="2443" y="1814"/>
                </a:lnTo>
                <a:cubicBezTo>
                  <a:pt x="2474" y="1735"/>
                  <a:pt x="2497" y="1651"/>
                  <a:pt x="2509" y="1564"/>
                </a:cubicBezTo>
                <a:lnTo>
                  <a:pt x="2795" y="1534"/>
                </a:lnTo>
                <a:close/>
                <a:moveTo>
                  <a:pt x="1401" y="488"/>
                </a:moveTo>
                <a:cubicBezTo>
                  <a:pt x="1905" y="488"/>
                  <a:pt x="2313" y="897"/>
                  <a:pt x="2313" y="1401"/>
                </a:cubicBezTo>
                <a:cubicBezTo>
                  <a:pt x="2313" y="1905"/>
                  <a:pt x="1905" y="2313"/>
                  <a:pt x="1401" y="2313"/>
                </a:cubicBezTo>
                <a:cubicBezTo>
                  <a:pt x="897" y="2313"/>
                  <a:pt x="488" y="1905"/>
                  <a:pt x="488" y="1401"/>
                </a:cubicBezTo>
                <a:cubicBezTo>
                  <a:pt x="488" y="897"/>
                  <a:pt x="897" y="488"/>
                  <a:pt x="1401" y="488"/>
                </a:cubicBezTo>
                <a:close/>
              </a:path>
            </a:pathLst>
          </a:custGeom>
          <a:solidFill>
            <a:srgbClr val="BCD3E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1346200" y="1989138"/>
            <a:ext cx="2493963" cy="2493962"/>
          </a:xfrm>
          <a:custGeom>
            <a:avLst/>
            <a:gdLst>
              <a:gd name="T0" fmla="*/ 1867812373 w 3322"/>
              <a:gd name="T1" fmla="*/ 1025210572 h 3322"/>
              <a:gd name="T2" fmla="*/ 1872321326 w 3322"/>
              <a:gd name="T3" fmla="*/ 936159912 h 3322"/>
              <a:gd name="T4" fmla="*/ 1867812373 w 3322"/>
              <a:gd name="T5" fmla="*/ 847109253 h 3322"/>
              <a:gd name="T6" fmla="*/ 1677310987 w 3322"/>
              <a:gd name="T7" fmla="*/ 826818973 h 3322"/>
              <a:gd name="T8" fmla="*/ 1632786015 w 3322"/>
              <a:gd name="T9" fmla="*/ 659990032 h 3322"/>
              <a:gd name="T10" fmla="*/ 1787779584 w 3322"/>
              <a:gd name="T11" fmla="*/ 547267754 h 3322"/>
              <a:gd name="T12" fmla="*/ 1698728889 w 3322"/>
              <a:gd name="T13" fmla="*/ 392838054 h 3322"/>
              <a:gd name="T14" fmla="*/ 1523445031 w 3322"/>
              <a:gd name="T15" fmla="*/ 471180142 h 3322"/>
              <a:gd name="T16" fmla="*/ 1401140996 w 3322"/>
              <a:gd name="T17" fmla="*/ 348876155 h 3322"/>
              <a:gd name="T18" fmla="*/ 1479483115 w 3322"/>
              <a:gd name="T19" fmla="*/ 173592368 h 3322"/>
              <a:gd name="T20" fmla="*/ 1325053353 w 3322"/>
              <a:gd name="T21" fmla="*/ 84541708 h 3322"/>
              <a:gd name="T22" fmla="*/ 1212331030 w 3322"/>
              <a:gd name="T23" fmla="*/ 239535215 h 3322"/>
              <a:gd name="T24" fmla="*/ 1045501271 w 3322"/>
              <a:gd name="T25" fmla="*/ 195009510 h 3322"/>
              <a:gd name="T26" fmla="*/ 1025211734 w 3322"/>
              <a:gd name="T27" fmla="*/ 4508951 h 3322"/>
              <a:gd name="T28" fmla="*/ 936161038 w 3322"/>
              <a:gd name="T29" fmla="*/ 0 h 3322"/>
              <a:gd name="T30" fmla="*/ 847109593 w 3322"/>
              <a:gd name="T31" fmla="*/ 4508951 h 3322"/>
              <a:gd name="T32" fmla="*/ 826820055 w 3322"/>
              <a:gd name="T33" fmla="*/ 195009510 h 3322"/>
              <a:gd name="T34" fmla="*/ 659990296 w 3322"/>
              <a:gd name="T35" fmla="*/ 239535215 h 3322"/>
              <a:gd name="T36" fmla="*/ 547267974 w 3322"/>
              <a:gd name="T37" fmla="*/ 84541708 h 3322"/>
              <a:gd name="T38" fmla="*/ 392838211 w 3322"/>
              <a:gd name="T39" fmla="*/ 173592368 h 3322"/>
              <a:gd name="T40" fmla="*/ 471180331 w 3322"/>
              <a:gd name="T41" fmla="*/ 348876155 h 3322"/>
              <a:gd name="T42" fmla="*/ 348876295 w 3322"/>
              <a:gd name="T43" fmla="*/ 471180142 h 3322"/>
              <a:gd name="T44" fmla="*/ 173592437 w 3322"/>
              <a:gd name="T45" fmla="*/ 392838054 h 3322"/>
              <a:gd name="T46" fmla="*/ 84541742 w 3322"/>
              <a:gd name="T47" fmla="*/ 547267754 h 3322"/>
              <a:gd name="T48" fmla="*/ 239535311 w 3322"/>
              <a:gd name="T49" fmla="*/ 659990032 h 3322"/>
              <a:gd name="T50" fmla="*/ 195010339 w 3322"/>
              <a:gd name="T51" fmla="*/ 826818973 h 3322"/>
              <a:gd name="T52" fmla="*/ 4508953 w 3322"/>
              <a:gd name="T53" fmla="*/ 847109253 h 3322"/>
              <a:gd name="T54" fmla="*/ 0 w 3322"/>
              <a:gd name="T55" fmla="*/ 936159912 h 3322"/>
              <a:gd name="T56" fmla="*/ 4508953 w 3322"/>
              <a:gd name="T57" fmla="*/ 1025210572 h 3322"/>
              <a:gd name="T58" fmla="*/ 195010339 w 3322"/>
              <a:gd name="T59" fmla="*/ 1045500852 h 3322"/>
              <a:gd name="T60" fmla="*/ 239535311 w 3322"/>
              <a:gd name="T61" fmla="*/ 1212329793 h 3322"/>
              <a:gd name="T62" fmla="*/ 84541742 w 3322"/>
              <a:gd name="T63" fmla="*/ 1325052071 h 3322"/>
              <a:gd name="T64" fmla="*/ 173592437 w 3322"/>
              <a:gd name="T65" fmla="*/ 1479481771 h 3322"/>
              <a:gd name="T66" fmla="*/ 348876295 w 3322"/>
              <a:gd name="T67" fmla="*/ 1401139683 h 3322"/>
              <a:gd name="T68" fmla="*/ 471180331 w 3322"/>
              <a:gd name="T69" fmla="*/ 1523443670 h 3322"/>
              <a:gd name="T70" fmla="*/ 392838211 w 3322"/>
              <a:gd name="T71" fmla="*/ 1698727457 h 3322"/>
              <a:gd name="T72" fmla="*/ 547267974 w 3322"/>
              <a:gd name="T73" fmla="*/ 1787778116 h 3322"/>
              <a:gd name="T74" fmla="*/ 659990296 w 3322"/>
              <a:gd name="T75" fmla="*/ 1632784609 h 3322"/>
              <a:gd name="T76" fmla="*/ 826820055 w 3322"/>
              <a:gd name="T77" fmla="*/ 1677310314 h 3322"/>
              <a:gd name="T78" fmla="*/ 847109593 w 3322"/>
              <a:gd name="T79" fmla="*/ 1867810873 h 3322"/>
              <a:gd name="T80" fmla="*/ 936161038 w 3322"/>
              <a:gd name="T81" fmla="*/ 1872319825 h 3322"/>
              <a:gd name="T82" fmla="*/ 1025211734 w 3322"/>
              <a:gd name="T83" fmla="*/ 1867810873 h 3322"/>
              <a:gd name="T84" fmla="*/ 1045501271 w 3322"/>
              <a:gd name="T85" fmla="*/ 1677310314 h 3322"/>
              <a:gd name="T86" fmla="*/ 1212331030 w 3322"/>
              <a:gd name="T87" fmla="*/ 1632784609 h 3322"/>
              <a:gd name="T88" fmla="*/ 1325053353 w 3322"/>
              <a:gd name="T89" fmla="*/ 1787778116 h 3322"/>
              <a:gd name="T90" fmla="*/ 1479483115 w 3322"/>
              <a:gd name="T91" fmla="*/ 1698727457 h 3322"/>
              <a:gd name="T92" fmla="*/ 1401140996 w 3322"/>
              <a:gd name="T93" fmla="*/ 1522880614 h 3322"/>
              <a:gd name="T94" fmla="*/ 1523445031 w 3322"/>
              <a:gd name="T95" fmla="*/ 1401139683 h 3322"/>
              <a:gd name="T96" fmla="*/ 1698728889 w 3322"/>
              <a:gd name="T97" fmla="*/ 1479481771 h 3322"/>
              <a:gd name="T98" fmla="*/ 1787779584 w 3322"/>
              <a:gd name="T99" fmla="*/ 1325052071 h 3322"/>
              <a:gd name="T100" fmla="*/ 1632786015 w 3322"/>
              <a:gd name="T101" fmla="*/ 1212329793 h 3322"/>
              <a:gd name="T102" fmla="*/ 1677310987 w 3322"/>
              <a:gd name="T103" fmla="*/ 1045500852 h 3322"/>
              <a:gd name="T104" fmla="*/ 1867812373 w 3322"/>
              <a:gd name="T105" fmla="*/ 1025210572 h 3322"/>
              <a:gd name="T106" fmla="*/ 936161038 w 3322"/>
              <a:gd name="T107" fmla="*/ 322386255 h 3322"/>
              <a:gd name="T108" fmla="*/ 1549934942 w 3322"/>
              <a:gd name="T109" fmla="*/ 936159912 h 3322"/>
              <a:gd name="T110" fmla="*/ 936161038 w 3322"/>
              <a:gd name="T111" fmla="*/ 1549933570 h 3322"/>
              <a:gd name="T112" fmla="*/ 322386384 w 3322"/>
              <a:gd name="T113" fmla="*/ 936159912 h 3322"/>
              <a:gd name="T114" fmla="*/ 936161038 w 3322"/>
              <a:gd name="T115" fmla="*/ 322386255 h 33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22" h="3322">
                <a:moveTo>
                  <a:pt x="3314" y="1819"/>
                </a:moveTo>
                <a:cubicBezTo>
                  <a:pt x="3319" y="1767"/>
                  <a:pt x="3322" y="1714"/>
                  <a:pt x="3322" y="1661"/>
                </a:cubicBezTo>
                <a:cubicBezTo>
                  <a:pt x="3322" y="1608"/>
                  <a:pt x="3319" y="1555"/>
                  <a:pt x="3314" y="1503"/>
                </a:cubicBezTo>
                <a:lnTo>
                  <a:pt x="2976" y="1467"/>
                </a:lnTo>
                <a:cubicBezTo>
                  <a:pt x="2961" y="1364"/>
                  <a:pt x="2934" y="1265"/>
                  <a:pt x="2897" y="1171"/>
                </a:cubicBezTo>
                <a:lnTo>
                  <a:pt x="3172" y="971"/>
                </a:lnTo>
                <a:cubicBezTo>
                  <a:pt x="3128" y="874"/>
                  <a:pt x="3075" y="783"/>
                  <a:pt x="3014" y="697"/>
                </a:cubicBezTo>
                <a:lnTo>
                  <a:pt x="2703" y="836"/>
                </a:lnTo>
                <a:cubicBezTo>
                  <a:pt x="2639" y="756"/>
                  <a:pt x="2566" y="683"/>
                  <a:pt x="2486" y="619"/>
                </a:cubicBezTo>
                <a:lnTo>
                  <a:pt x="2625" y="308"/>
                </a:lnTo>
                <a:cubicBezTo>
                  <a:pt x="2539" y="247"/>
                  <a:pt x="2448" y="194"/>
                  <a:pt x="2351" y="150"/>
                </a:cubicBezTo>
                <a:lnTo>
                  <a:pt x="2151" y="425"/>
                </a:lnTo>
                <a:cubicBezTo>
                  <a:pt x="2057" y="388"/>
                  <a:pt x="1958" y="361"/>
                  <a:pt x="1855" y="346"/>
                </a:cubicBezTo>
                <a:lnTo>
                  <a:pt x="1819" y="8"/>
                </a:lnTo>
                <a:cubicBezTo>
                  <a:pt x="1767" y="3"/>
                  <a:pt x="1714" y="0"/>
                  <a:pt x="1661" y="0"/>
                </a:cubicBezTo>
                <a:cubicBezTo>
                  <a:pt x="1608" y="0"/>
                  <a:pt x="1555" y="3"/>
                  <a:pt x="1503" y="8"/>
                </a:cubicBezTo>
                <a:lnTo>
                  <a:pt x="1467" y="346"/>
                </a:lnTo>
                <a:cubicBezTo>
                  <a:pt x="1364" y="361"/>
                  <a:pt x="1265" y="388"/>
                  <a:pt x="1171" y="425"/>
                </a:cubicBezTo>
                <a:lnTo>
                  <a:pt x="971" y="150"/>
                </a:lnTo>
                <a:cubicBezTo>
                  <a:pt x="874" y="194"/>
                  <a:pt x="783" y="247"/>
                  <a:pt x="697" y="308"/>
                </a:cubicBezTo>
                <a:lnTo>
                  <a:pt x="836" y="619"/>
                </a:lnTo>
                <a:cubicBezTo>
                  <a:pt x="756" y="683"/>
                  <a:pt x="683" y="756"/>
                  <a:pt x="619" y="836"/>
                </a:cubicBezTo>
                <a:lnTo>
                  <a:pt x="308" y="697"/>
                </a:lnTo>
                <a:cubicBezTo>
                  <a:pt x="247" y="783"/>
                  <a:pt x="194" y="874"/>
                  <a:pt x="150" y="971"/>
                </a:cubicBezTo>
                <a:lnTo>
                  <a:pt x="425" y="1171"/>
                </a:lnTo>
                <a:cubicBezTo>
                  <a:pt x="388" y="1265"/>
                  <a:pt x="361" y="1364"/>
                  <a:pt x="346" y="1467"/>
                </a:cubicBezTo>
                <a:lnTo>
                  <a:pt x="8" y="1503"/>
                </a:lnTo>
                <a:cubicBezTo>
                  <a:pt x="3" y="1555"/>
                  <a:pt x="0" y="1608"/>
                  <a:pt x="0" y="1661"/>
                </a:cubicBezTo>
                <a:cubicBezTo>
                  <a:pt x="0" y="1714"/>
                  <a:pt x="3" y="1767"/>
                  <a:pt x="8" y="1819"/>
                </a:cubicBezTo>
                <a:lnTo>
                  <a:pt x="346" y="1855"/>
                </a:lnTo>
                <a:cubicBezTo>
                  <a:pt x="361" y="1958"/>
                  <a:pt x="388" y="2057"/>
                  <a:pt x="425" y="2151"/>
                </a:cubicBezTo>
                <a:lnTo>
                  <a:pt x="150" y="2351"/>
                </a:lnTo>
                <a:cubicBezTo>
                  <a:pt x="194" y="2448"/>
                  <a:pt x="247" y="2539"/>
                  <a:pt x="308" y="2625"/>
                </a:cubicBezTo>
                <a:lnTo>
                  <a:pt x="619" y="2486"/>
                </a:lnTo>
                <a:cubicBezTo>
                  <a:pt x="683" y="2566"/>
                  <a:pt x="756" y="2639"/>
                  <a:pt x="836" y="2703"/>
                </a:cubicBezTo>
                <a:lnTo>
                  <a:pt x="697" y="3014"/>
                </a:lnTo>
                <a:cubicBezTo>
                  <a:pt x="783" y="3075"/>
                  <a:pt x="874" y="3128"/>
                  <a:pt x="971" y="3172"/>
                </a:cubicBezTo>
                <a:lnTo>
                  <a:pt x="1171" y="2897"/>
                </a:lnTo>
                <a:cubicBezTo>
                  <a:pt x="1265" y="2934"/>
                  <a:pt x="1364" y="2961"/>
                  <a:pt x="1467" y="2976"/>
                </a:cubicBezTo>
                <a:lnTo>
                  <a:pt x="1503" y="3314"/>
                </a:lnTo>
                <a:cubicBezTo>
                  <a:pt x="1555" y="3319"/>
                  <a:pt x="1608" y="3322"/>
                  <a:pt x="1661" y="3322"/>
                </a:cubicBezTo>
                <a:cubicBezTo>
                  <a:pt x="1714" y="3322"/>
                  <a:pt x="1767" y="3319"/>
                  <a:pt x="1819" y="3314"/>
                </a:cubicBezTo>
                <a:lnTo>
                  <a:pt x="1855" y="2976"/>
                </a:lnTo>
                <a:cubicBezTo>
                  <a:pt x="1958" y="2961"/>
                  <a:pt x="2057" y="2934"/>
                  <a:pt x="2151" y="2897"/>
                </a:cubicBezTo>
                <a:lnTo>
                  <a:pt x="2351" y="3172"/>
                </a:lnTo>
                <a:cubicBezTo>
                  <a:pt x="2448" y="3128"/>
                  <a:pt x="2539" y="3075"/>
                  <a:pt x="2625" y="3014"/>
                </a:cubicBezTo>
                <a:lnTo>
                  <a:pt x="2486" y="2702"/>
                </a:lnTo>
                <a:cubicBezTo>
                  <a:pt x="2566" y="2639"/>
                  <a:pt x="2639" y="2566"/>
                  <a:pt x="2703" y="2486"/>
                </a:cubicBezTo>
                <a:lnTo>
                  <a:pt x="3014" y="2625"/>
                </a:lnTo>
                <a:cubicBezTo>
                  <a:pt x="3075" y="2539"/>
                  <a:pt x="3128" y="2448"/>
                  <a:pt x="3172" y="2351"/>
                </a:cubicBezTo>
                <a:lnTo>
                  <a:pt x="2897" y="2151"/>
                </a:lnTo>
                <a:cubicBezTo>
                  <a:pt x="2934" y="2057"/>
                  <a:pt x="2961" y="1958"/>
                  <a:pt x="2976" y="1855"/>
                </a:cubicBezTo>
                <a:lnTo>
                  <a:pt x="3314" y="1819"/>
                </a:lnTo>
                <a:close/>
                <a:moveTo>
                  <a:pt x="1661" y="572"/>
                </a:moveTo>
                <a:cubicBezTo>
                  <a:pt x="2262" y="572"/>
                  <a:pt x="2750" y="1060"/>
                  <a:pt x="2750" y="1661"/>
                </a:cubicBezTo>
                <a:cubicBezTo>
                  <a:pt x="2750" y="2262"/>
                  <a:pt x="2262" y="2750"/>
                  <a:pt x="1661" y="2750"/>
                </a:cubicBezTo>
                <a:cubicBezTo>
                  <a:pt x="1060" y="2750"/>
                  <a:pt x="572" y="2262"/>
                  <a:pt x="572" y="1661"/>
                </a:cubicBezTo>
                <a:cubicBezTo>
                  <a:pt x="572" y="1060"/>
                  <a:pt x="1060" y="572"/>
                  <a:pt x="1661" y="57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538538" y="2716213"/>
            <a:ext cx="3117850" cy="3116262"/>
          </a:xfrm>
          <a:custGeom>
            <a:avLst/>
            <a:gdLst>
              <a:gd name="T0" fmla="*/ 2147483647 w 4152"/>
              <a:gd name="T1" fmla="*/ 1280984077 h 4152"/>
              <a:gd name="T2" fmla="*/ 2147483647 w 4152"/>
              <a:gd name="T3" fmla="*/ 1169447116 h 4152"/>
              <a:gd name="T4" fmla="*/ 2147483647 w 4152"/>
              <a:gd name="T5" fmla="*/ 1057910155 h 4152"/>
              <a:gd name="T6" fmla="*/ 2097677015 w 4152"/>
              <a:gd name="T7" fmla="*/ 1033124163 h 4152"/>
              <a:gd name="T8" fmla="*/ 2041852331 w 4152"/>
              <a:gd name="T9" fmla="*/ 824697123 h 4152"/>
              <a:gd name="T10" fmla="*/ 2147483647 w 4152"/>
              <a:gd name="T11" fmla="*/ 683867148 h 4152"/>
              <a:gd name="T12" fmla="*/ 2124180241 w 4152"/>
              <a:gd name="T13" fmla="*/ 490649898 h 4152"/>
              <a:gd name="T14" fmla="*/ 1904826127 w 4152"/>
              <a:gd name="T15" fmla="*/ 588666545 h 4152"/>
              <a:gd name="T16" fmla="*/ 1752575625 w 4152"/>
              <a:gd name="T17" fmla="*/ 436007985 h 4152"/>
              <a:gd name="T18" fmla="*/ 1850128586 w 4152"/>
              <a:gd name="T19" fmla="*/ 216877425 h 4152"/>
              <a:gd name="T20" fmla="*/ 1657277698 w 4152"/>
              <a:gd name="T21" fmla="*/ 105340463 h 4152"/>
              <a:gd name="T22" fmla="*/ 1515740675 w 4152"/>
              <a:gd name="T23" fmla="*/ 299685032 h 4152"/>
              <a:gd name="T24" fmla="*/ 1307100791 w 4152"/>
              <a:gd name="T25" fmla="*/ 243916552 h 4152"/>
              <a:gd name="T26" fmla="*/ 1282290154 w 4152"/>
              <a:gd name="T27" fmla="*/ 5069930 h 4152"/>
              <a:gd name="T28" fmla="*/ 1170639285 w 4152"/>
              <a:gd name="T29" fmla="*/ 0 h 4152"/>
              <a:gd name="T30" fmla="*/ 1059552362 w 4152"/>
              <a:gd name="T31" fmla="*/ 5069930 h 4152"/>
              <a:gd name="T32" fmla="*/ 1034177779 w 4152"/>
              <a:gd name="T33" fmla="*/ 243916552 h 4152"/>
              <a:gd name="T34" fmla="*/ 825537895 w 4152"/>
              <a:gd name="T35" fmla="*/ 299121373 h 4152"/>
              <a:gd name="T36" fmla="*/ 684564818 w 4152"/>
              <a:gd name="T37" fmla="*/ 105340463 h 4152"/>
              <a:gd name="T38" fmla="*/ 491713931 w 4152"/>
              <a:gd name="T39" fmla="*/ 216877425 h 4152"/>
              <a:gd name="T40" fmla="*/ 589266892 w 4152"/>
              <a:gd name="T41" fmla="*/ 436007985 h 4152"/>
              <a:gd name="T42" fmla="*/ 436452443 w 4152"/>
              <a:gd name="T43" fmla="*/ 588666545 h 4152"/>
              <a:gd name="T44" fmla="*/ 217098329 w 4152"/>
              <a:gd name="T45" fmla="*/ 490649898 h 4152"/>
              <a:gd name="T46" fmla="*/ 105447459 w 4152"/>
              <a:gd name="T47" fmla="*/ 683867148 h 4152"/>
              <a:gd name="T48" fmla="*/ 299990185 w 4152"/>
              <a:gd name="T49" fmla="*/ 824697123 h 4152"/>
              <a:gd name="T50" fmla="*/ 244165502 w 4152"/>
              <a:gd name="T51" fmla="*/ 1033124163 h 4152"/>
              <a:gd name="T52" fmla="*/ 5074766 w 4152"/>
              <a:gd name="T53" fmla="*/ 1057910155 h 4152"/>
              <a:gd name="T54" fmla="*/ 0 w 4152"/>
              <a:gd name="T55" fmla="*/ 1169447116 h 4152"/>
              <a:gd name="T56" fmla="*/ 5074766 w 4152"/>
              <a:gd name="T57" fmla="*/ 1280984077 h 4152"/>
              <a:gd name="T58" fmla="*/ 244165502 w 4152"/>
              <a:gd name="T59" fmla="*/ 1305770069 h 4152"/>
              <a:gd name="T60" fmla="*/ 299990185 w 4152"/>
              <a:gd name="T61" fmla="*/ 1514197110 h 4152"/>
              <a:gd name="T62" fmla="*/ 105447459 w 4152"/>
              <a:gd name="T63" fmla="*/ 1655589993 h 4152"/>
              <a:gd name="T64" fmla="*/ 217098329 w 4152"/>
              <a:gd name="T65" fmla="*/ 1848244334 h 4152"/>
              <a:gd name="T66" fmla="*/ 436452443 w 4152"/>
              <a:gd name="T67" fmla="*/ 1750227687 h 4152"/>
              <a:gd name="T68" fmla="*/ 589266892 w 4152"/>
              <a:gd name="T69" fmla="*/ 1902886247 h 4152"/>
              <a:gd name="T70" fmla="*/ 491149984 w 4152"/>
              <a:gd name="T71" fmla="*/ 2122016808 h 4152"/>
              <a:gd name="T72" fmla="*/ 684564818 w 4152"/>
              <a:gd name="T73" fmla="*/ 2147483647 h 4152"/>
              <a:gd name="T74" fmla="*/ 825537895 w 4152"/>
              <a:gd name="T75" fmla="*/ 2039772859 h 4152"/>
              <a:gd name="T76" fmla="*/ 1034177779 w 4152"/>
              <a:gd name="T77" fmla="*/ 2095541340 h 4152"/>
              <a:gd name="T78" fmla="*/ 1059552362 w 4152"/>
              <a:gd name="T79" fmla="*/ 2147483647 h 4152"/>
              <a:gd name="T80" fmla="*/ 1170639285 w 4152"/>
              <a:gd name="T81" fmla="*/ 2147483647 h 4152"/>
              <a:gd name="T82" fmla="*/ 1282290154 w 4152"/>
              <a:gd name="T83" fmla="*/ 2147483647 h 4152"/>
              <a:gd name="T84" fmla="*/ 1307100791 w 4152"/>
              <a:gd name="T85" fmla="*/ 2095541340 h 4152"/>
              <a:gd name="T86" fmla="*/ 1515740675 w 4152"/>
              <a:gd name="T87" fmla="*/ 2039772859 h 4152"/>
              <a:gd name="T88" fmla="*/ 1657277698 w 4152"/>
              <a:gd name="T89" fmla="*/ 2147483647 h 4152"/>
              <a:gd name="T90" fmla="*/ 1850128586 w 4152"/>
              <a:gd name="T91" fmla="*/ 2122016808 h 4152"/>
              <a:gd name="T92" fmla="*/ 1752575625 w 4152"/>
              <a:gd name="T93" fmla="*/ 1902886247 h 4152"/>
              <a:gd name="T94" fmla="*/ 1904826127 w 4152"/>
              <a:gd name="T95" fmla="*/ 1750227687 h 4152"/>
              <a:gd name="T96" fmla="*/ 2124180241 w 4152"/>
              <a:gd name="T97" fmla="*/ 1848244334 h 4152"/>
              <a:gd name="T98" fmla="*/ 2147483647 w 4152"/>
              <a:gd name="T99" fmla="*/ 1655589993 h 4152"/>
              <a:gd name="T100" fmla="*/ 2041852331 w 4152"/>
              <a:gd name="T101" fmla="*/ 1514197110 h 4152"/>
              <a:gd name="T102" fmla="*/ 2097677015 w 4152"/>
              <a:gd name="T103" fmla="*/ 1305770069 h 4152"/>
              <a:gd name="T104" fmla="*/ 2147483647 w 4152"/>
              <a:gd name="T105" fmla="*/ 1280984077 h 4152"/>
              <a:gd name="T106" fmla="*/ 1170639285 w 4152"/>
              <a:gd name="T107" fmla="*/ 398828998 h 4152"/>
              <a:gd name="T108" fmla="*/ 1942042834 w 4152"/>
              <a:gd name="T109" fmla="*/ 1169447116 h 4152"/>
              <a:gd name="T110" fmla="*/ 1170639285 w 4152"/>
              <a:gd name="T111" fmla="*/ 1940065234 h 4152"/>
              <a:gd name="T112" fmla="*/ 399235736 w 4152"/>
              <a:gd name="T113" fmla="*/ 1169447116 h 4152"/>
              <a:gd name="T114" fmla="*/ 1170639285 w 4152"/>
              <a:gd name="T115" fmla="*/ 398828998 h 41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52" h="4152">
                <a:moveTo>
                  <a:pt x="4143" y="2274"/>
                </a:moveTo>
                <a:cubicBezTo>
                  <a:pt x="4149" y="2209"/>
                  <a:pt x="4152" y="2143"/>
                  <a:pt x="4152" y="2076"/>
                </a:cubicBezTo>
                <a:cubicBezTo>
                  <a:pt x="4152" y="2009"/>
                  <a:pt x="4149" y="1943"/>
                  <a:pt x="4143" y="1878"/>
                </a:cubicBezTo>
                <a:lnTo>
                  <a:pt x="3720" y="1834"/>
                </a:lnTo>
                <a:cubicBezTo>
                  <a:pt x="3701" y="1705"/>
                  <a:pt x="3667" y="1581"/>
                  <a:pt x="3621" y="1464"/>
                </a:cubicBezTo>
                <a:lnTo>
                  <a:pt x="3965" y="1214"/>
                </a:lnTo>
                <a:cubicBezTo>
                  <a:pt x="3910" y="1093"/>
                  <a:pt x="3844" y="978"/>
                  <a:pt x="3767" y="871"/>
                </a:cubicBezTo>
                <a:lnTo>
                  <a:pt x="3378" y="1045"/>
                </a:lnTo>
                <a:cubicBezTo>
                  <a:pt x="3299" y="944"/>
                  <a:pt x="3208" y="854"/>
                  <a:pt x="3108" y="774"/>
                </a:cubicBezTo>
                <a:lnTo>
                  <a:pt x="3281" y="385"/>
                </a:lnTo>
                <a:cubicBezTo>
                  <a:pt x="3174" y="309"/>
                  <a:pt x="3059" y="242"/>
                  <a:pt x="2939" y="187"/>
                </a:cubicBezTo>
                <a:lnTo>
                  <a:pt x="2688" y="532"/>
                </a:lnTo>
                <a:cubicBezTo>
                  <a:pt x="2571" y="485"/>
                  <a:pt x="2447" y="452"/>
                  <a:pt x="2318" y="433"/>
                </a:cubicBezTo>
                <a:lnTo>
                  <a:pt x="2274" y="9"/>
                </a:lnTo>
                <a:cubicBezTo>
                  <a:pt x="2209" y="3"/>
                  <a:pt x="2143" y="0"/>
                  <a:pt x="2076" y="0"/>
                </a:cubicBezTo>
                <a:cubicBezTo>
                  <a:pt x="2010" y="0"/>
                  <a:pt x="1944" y="3"/>
                  <a:pt x="1879" y="9"/>
                </a:cubicBezTo>
                <a:lnTo>
                  <a:pt x="1834" y="433"/>
                </a:lnTo>
                <a:cubicBezTo>
                  <a:pt x="1705" y="452"/>
                  <a:pt x="1581" y="485"/>
                  <a:pt x="1464" y="531"/>
                </a:cubicBezTo>
                <a:lnTo>
                  <a:pt x="1214" y="187"/>
                </a:lnTo>
                <a:cubicBezTo>
                  <a:pt x="1093" y="242"/>
                  <a:pt x="979" y="309"/>
                  <a:pt x="872" y="385"/>
                </a:cubicBezTo>
                <a:lnTo>
                  <a:pt x="1045" y="774"/>
                </a:lnTo>
                <a:cubicBezTo>
                  <a:pt x="945" y="854"/>
                  <a:pt x="854" y="944"/>
                  <a:pt x="774" y="1045"/>
                </a:cubicBezTo>
                <a:lnTo>
                  <a:pt x="385" y="871"/>
                </a:lnTo>
                <a:cubicBezTo>
                  <a:pt x="309" y="978"/>
                  <a:pt x="242" y="1093"/>
                  <a:pt x="187" y="1214"/>
                </a:cubicBezTo>
                <a:lnTo>
                  <a:pt x="532" y="1464"/>
                </a:lnTo>
                <a:cubicBezTo>
                  <a:pt x="485" y="1581"/>
                  <a:pt x="452" y="1705"/>
                  <a:pt x="433" y="1834"/>
                </a:cubicBezTo>
                <a:lnTo>
                  <a:pt x="9" y="1878"/>
                </a:lnTo>
                <a:cubicBezTo>
                  <a:pt x="3" y="1943"/>
                  <a:pt x="0" y="2009"/>
                  <a:pt x="0" y="2076"/>
                </a:cubicBezTo>
                <a:cubicBezTo>
                  <a:pt x="0" y="2143"/>
                  <a:pt x="3" y="2209"/>
                  <a:pt x="9" y="2274"/>
                </a:cubicBezTo>
                <a:lnTo>
                  <a:pt x="433" y="2318"/>
                </a:lnTo>
                <a:cubicBezTo>
                  <a:pt x="452" y="2447"/>
                  <a:pt x="485" y="2571"/>
                  <a:pt x="532" y="2688"/>
                </a:cubicBezTo>
                <a:lnTo>
                  <a:pt x="187" y="2939"/>
                </a:lnTo>
                <a:cubicBezTo>
                  <a:pt x="242" y="3059"/>
                  <a:pt x="309" y="3174"/>
                  <a:pt x="385" y="3281"/>
                </a:cubicBezTo>
                <a:lnTo>
                  <a:pt x="774" y="3107"/>
                </a:lnTo>
                <a:cubicBezTo>
                  <a:pt x="854" y="3208"/>
                  <a:pt x="945" y="3299"/>
                  <a:pt x="1045" y="3378"/>
                </a:cubicBezTo>
                <a:lnTo>
                  <a:pt x="871" y="3767"/>
                </a:lnTo>
                <a:cubicBezTo>
                  <a:pt x="978" y="3844"/>
                  <a:pt x="1093" y="3910"/>
                  <a:pt x="1214" y="3965"/>
                </a:cubicBezTo>
                <a:lnTo>
                  <a:pt x="1464" y="3621"/>
                </a:lnTo>
                <a:cubicBezTo>
                  <a:pt x="1581" y="3667"/>
                  <a:pt x="1705" y="3701"/>
                  <a:pt x="1834" y="3720"/>
                </a:cubicBezTo>
                <a:lnTo>
                  <a:pt x="1879" y="4143"/>
                </a:lnTo>
                <a:cubicBezTo>
                  <a:pt x="1944" y="4149"/>
                  <a:pt x="2010" y="4152"/>
                  <a:pt x="2076" y="4152"/>
                </a:cubicBezTo>
                <a:cubicBezTo>
                  <a:pt x="2143" y="4152"/>
                  <a:pt x="2209" y="4149"/>
                  <a:pt x="2274" y="4143"/>
                </a:cubicBezTo>
                <a:lnTo>
                  <a:pt x="2318" y="3720"/>
                </a:lnTo>
                <a:cubicBezTo>
                  <a:pt x="2447" y="3701"/>
                  <a:pt x="2571" y="3667"/>
                  <a:pt x="2688" y="3621"/>
                </a:cubicBezTo>
                <a:lnTo>
                  <a:pt x="2939" y="3965"/>
                </a:lnTo>
                <a:cubicBezTo>
                  <a:pt x="3059" y="3910"/>
                  <a:pt x="3174" y="3844"/>
                  <a:pt x="3281" y="3767"/>
                </a:cubicBezTo>
                <a:lnTo>
                  <a:pt x="3108" y="3378"/>
                </a:lnTo>
                <a:cubicBezTo>
                  <a:pt x="3208" y="3299"/>
                  <a:pt x="3299" y="3208"/>
                  <a:pt x="3378" y="3107"/>
                </a:cubicBezTo>
                <a:lnTo>
                  <a:pt x="3767" y="3281"/>
                </a:lnTo>
                <a:cubicBezTo>
                  <a:pt x="3844" y="3174"/>
                  <a:pt x="3910" y="3059"/>
                  <a:pt x="3965" y="2939"/>
                </a:cubicBezTo>
                <a:lnTo>
                  <a:pt x="3621" y="2688"/>
                </a:lnTo>
                <a:cubicBezTo>
                  <a:pt x="3667" y="2571"/>
                  <a:pt x="3701" y="2447"/>
                  <a:pt x="3720" y="2318"/>
                </a:cubicBezTo>
                <a:lnTo>
                  <a:pt x="4143" y="2274"/>
                </a:lnTo>
                <a:close/>
                <a:moveTo>
                  <a:pt x="2076" y="708"/>
                </a:moveTo>
                <a:cubicBezTo>
                  <a:pt x="2832" y="708"/>
                  <a:pt x="3444" y="1321"/>
                  <a:pt x="3444" y="2076"/>
                </a:cubicBezTo>
                <a:cubicBezTo>
                  <a:pt x="3444" y="2832"/>
                  <a:pt x="2832" y="3444"/>
                  <a:pt x="2076" y="3444"/>
                </a:cubicBezTo>
                <a:cubicBezTo>
                  <a:pt x="1321" y="3444"/>
                  <a:pt x="708" y="2832"/>
                  <a:pt x="708" y="2076"/>
                </a:cubicBezTo>
                <a:cubicBezTo>
                  <a:pt x="708" y="1321"/>
                  <a:pt x="1321" y="708"/>
                  <a:pt x="2076" y="7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262438" y="3951288"/>
            <a:ext cx="167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随机组卷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1841500" y="2917825"/>
            <a:ext cx="1503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批量导入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08788" y="2946400"/>
            <a:ext cx="15033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自定义参考学员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8774113" y="3751263"/>
            <a:ext cx="15033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自动判卷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人工判卷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1795463" y="1412875"/>
            <a:ext cx="176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试题录入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4116388" y="2122488"/>
            <a:ext cx="176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组卷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559550" y="1466850"/>
            <a:ext cx="176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发布考试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8688388" y="2381250"/>
            <a:ext cx="176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智能判卷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3263900" y="5662613"/>
            <a:ext cx="4297363" cy="608012"/>
          </a:xfrm>
          <a:custGeom>
            <a:avLst/>
            <a:gdLst>
              <a:gd name="T0" fmla="*/ 190032 w 4297504"/>
              <a:gd name="T1" fmla="*/ 0 h 607261"/>
              <a:gd name="T2" fmla="*/ 327893 w 4297504"/>
              <a:gd name="T3" fmla="*/ 6364 h 607261"/>
              <a:gd name="T4" fmla="*/ 356082 w 4297504"/>
              <a:gd name="T5" fmla="*/ 258071 h 607261"/>
              <a:gd name="T6" fmla="*/ 388500 w 4297504"/>
              <a:gd name="T7" fmla="*/ 313927 h 607261"/>
              <a:gd name="T8" fmla="*/ 647134 w 4297504"/>
              <a:gd name="T9" fmla="*/ 313927 h 607261"/>
              <a:gd name="T10" fmla="*/ 676028 w 4297504"/>
              <a:gd name="T11" fmla="*/ 258071 h 607261"/>
              <a:gd name="T12" fmla="*/ 705626 w 4297504"/>
              <a:gd name="T13" fmla="*/ 6364 h 607261"/>
              <a:gd name="T14" fmla="*/ 981878 w 4297504"/>
              <a:gd name="T15" fmla="*/ 6364 h 607261"/>
              <a:gd name="T16" fmla="*/ 1010067 w 4297504"/>
              <a:gd name="T17" fmla="*/ 258071 h 607261"/>
              <a:gd name="T18" fmla="*/ 1042484 w 4297504"/>
              <a:gd name="T19" fmla="*/ 313927 h 607261"/>
              <a:gd name="T20" fmla="*/ 1301117 w 4297504"/>
              <a:gd name="T21" fmla="*/ 313927 h 607261"/>
              <a:gd name="T22" fmla="*/ 1330010 w 4297504"/>
              <a:gd name="T23" fmla="*/ 258071 h 607261"/>
              <a:gd name="T24" fmla="*/ 1359609 w 4297504"/>
              <a:gd name="T25" fmla="*/ 6364 h 607261"/>
              <a:gd name="T26" fmla="*/ 1635860 w 4297504"/>
              <a:gd name="T27" fmla="*/ 6364 h 607261"/>
              <a:gd name="T28" fmla="*/ 1664049 w 4297504"/>
              <a:gd name="T29" fmla="*/ 258071 h 607261"/>
              <a:gd name="T30" fmla="*/ 1696467 w 4297504"/>
              <a:gd name="T31" fmla="*/ 313927 h 607261"/>
              <a:gd name="T32" fmla="*/ 1955101 w 4297504"/>
              <a:gd name="T33" fmla="*/ 313927 h 607261"/>
              <a:gd name="T34" fmla="*/ 1983995 w 4297504"/>
              <a:gd name="T35" fmla="*/ 258071 h 607261"/>
              <a:gd name="T36" fmla="*/ 2013593 w 4297504"/>
              <a:gd name="T37" fmla="*/ 6364 h 607261"/>
              <a:gd name="T38" fmla="*/ 2289845 w 4297504"/>
              <a:gd name="T39" fmla="*/ 6364 h 607261"/>
              <a:gd name="T40" fmla="*/ 2318034 w 4297504"/>
              <a:gd name="T41" fmla="*/ 258071 h 607261"/>
              <a:gd name="T42" fmla="*/ 2350451 w 4297504"/>
              <a:gd name="T43" fmla="*/ 313927 h 607261"/>
              <a:gd name="T44" fmla="*/ 2609084 w 4297504"/>
              <a:gd name="T45" fmla="*/ 313927 h 607261"/>
              <a:gd name="T46" fmla="*/ 2637977 w 4297504"/>
              <a:gd name="T47" fmla="*/ 258071 h 607261"/>
              <a:gd name="T48" fmla="*/ 2667576 w 4297504"/>
              <a:gd name="T49" fmla="*/ 6364 h 607261"/>
              <a:gd name="T50" fmla="*/ 2943828 w 4297504"/>
              <a:gd name="T51" fmla="*/ 6364 h 607261"/>
              <a:gd name="T52" fmla="*/ 2972017 w 4297504"/>
              <a:gd name="T53" fmla="*/ 258071 h 607261"/>
              <a:gd name="T54" fmla="*/ 3004434 w 4297504"/>
              <a:gd name="T55" fmla="*/ 313927 h 607261"/>
              <a:gd name="T56" fmla="*/ 3263069 w 4297504"/>
              <a:gd name="T57" fmla="*/ 313927 h 607261"/>
              <a:gd name="T58" fmla="*/ 3291962 w 4297504"/>
              <a:gd name="T59" fmla="*/ 258071 h 607261"/>
              <a:gd name="T60" fmla="*/ 3320856 w 4297504"/>
              <a:gd name="T61" fmla="*/ 6364 h 607261"/>
              <a:gd name="T62" fmla="*/ 3597812 w 4297504"/>
              <a:gd name="T63" fmla="*/ 6364 h 607261"/>
              <a:gd name="T64" fmla="*/ 3626001 w 4297504"/>
              <a:gd name="T65" fmla="*/ 258071 h 607261"/>
              <a:gd name="T66" fmla="*/ 3658419 w 4297504"/>
              <a:gd name="T67" fmla="*/ 313927 h 607261"/>
              <a:gd name="T68" fmla="*/ 3917051 w 4297504"/>
              <a:gd name="T69" fmla="*/ 313927 h 607261"/>
              <a:gd name="T70" fmla="*/ 3945947 w 4297504"/>
              <a:gd name="T71" fmla="*/ 258071 h 607261"/>
              <a:gd name="T72" fmla="*/ 3974840 w 4297504"/>
              <a:gd name="T73" fmla="*/ 6364 h 607261"/>
              <a:gd name="T74" fmla="*/ 4251795 w 4297504"/>
              <a:gd name="T75" fmla="*/ 6364 h 607261"/>
              <a:gd name="T76" fmla="*/ 4279986 w 4297504"/>
              <a:gd name="T77" fmla="*/ 258071 h 607261"/>
              <a:gd name="T78" fmla="*/ 4297222 w 4297504"/>
              <a:gd name="T79" fmla="*/ 298114 h 607261"/>
              <a:gd name="T80" fmla="*/ 4297222 w 4297504"/>
              <a:gd name="T81" fmla="*/ 608764 h 607261"/>
              <a:gd name="T82" fmla="*/ 0 w 4297504"/>
              <a:gd name="T83" fmla="*/ 608764 h 607261"/>
              <a:gd name="T84" fmla="*/ 0 w 4297504"/>
              <a:gd name="T85" fmla="*/ 304695 h 607261"/>
              <a:gd name="T86" fmla="*/ 22043 w 4297504"/>
              <a:gd name="T87" fmla="*/ 258071 h 607261"/>
              <a:gd name="T88" fmla="*/ 51641 w 4297504"/>
              <a:gd name="T89" fmla="*/ 6364 h 607261"/>
              <a:gd name="T90" fmla="*/ 190032 w 4297504"/>
              <a:gd name="T91" fmla="*/ 0 h 6072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97504" h="607261">
                <a:moveTo>
                  <a:pt x="190044" y="0"/>
                </a:moveTo>
                <a:cubicBezTo>
                  <a:pt x="236119" y="0"/>
                  <a:pt x="282105" y="2116"/>
                  <a:pt x="327915" y="6348"/>
                </a:cubicBezTo>
                <a:cubicBezTo>
                  <a:pt x="337782" y="90278"/>
                  <a:pt x="346944" y="173503"/>
                  <a:pt x="356106" y="257434"/>
                </a:cubicBezTo>
                <a:cubicBezTo>
                  <a:pt x="361744" y="286351"/>
                  <a:pt x="371611" y="301162"/>
                  <a:pt x="388526" y="313152"/>
                </a:cubicBezTo>
                <a:lnTo>
                  <a:pt x="647176" y="313152"/>
                </a:lnTo>
                <a:cubicBezTo>
                  <a:pt x="665500" y="295520"/>
                  <a:pt x="673957" y="275771"/>
                  <a:pt x="676072" y="257434"/>
                </a:cubicBezTo>
                <a:cubicBezTo>
                  <a:pt x="685939" y="173503"/>
                  <a:pt x="695805" y="89573"/>
                  <a:pt x="705672" y="6348"/>
                </a:cubicBezTo>
                <a:cubicBezTo>
                  <a:pt x="797997" y="-2116"/>
                  <a:pt x="890322" y="-2116"/>
                  <a:pt x="981942" y="6348"/>
                </a:cubicBezTo>
                <a:cubicBezTo>
                  <a:pt x="991809" y="90278"/>
                  <a:pt x="1000971" y="173503"/>
                  <a:pt x="1010133" y="257434"/>
                </a:cubicBezTo>
                <a:cubicBezTo>
                  <a:pt x="1015771" y="286351"/>
                  <a:pt x="1025638" y="301162"/>
                  <a:pt x="1042552" y="313152"/>
                </a:cubicBezTo>
                <a:lnTo>
                  <a:pt x="1301203" y="313152"/>
                </a:lnTo>
                <a:cubicBezTo>
                  <a:pt x="1319527" y="295520"/>
                  <a:pt x="1327984" y="275771"/>
                  <a:pt x="1330098" y="257434"/>
                </a:cubicBezTo>
                <a:cubicBezTo>
                  <a:pt x="1339965" y="173503"/>
                  <a:pt x="1349832" y="89573"/>
                  <a:pt x="1359699" y="6348"/>
                </a:cubicBezTo>
                <a:cubicBezTo>
                  <a:pt x="1452023" y="-2116"/>
                  <a:pt x="1543644" y="-2116"/>
                  <a:pt x="1635968" y="6348"/>
                </a:cubicBezTo>
                <a:cubicBezTo>
                  <a:pt x="1645835" y="90278"/>
                  <a:pt x="1654997" y="173503"/>
                  <a:pt x="1664159" y="257434"/>
                </a:cubicBezTo>
                <a:cubicBezTo>
                  <a:pt x="1669797" y="286351"/>
                  <a:pt x="1679664" y="301162"/>
                  <a:pt x="1696579" y="313152"/>
                </a:cubicBezTo>
                <a:lnTo>
                  <a:pt x="1955229" y="313152"/>
                </a:lnTo>
                <a:cubicBezTo>
                  <a:pt x="1972848" y="295520"/>
                  <a:pt x="1982011" y="275771"/>
                  <a:pt x="1984125" y="257434"/>
                </a:cubicBezTo>
                <a:cubicBezTo>
                  <a:pt x="1993992" y="173503"/>
                  <a:pt x="2003858" y="89573"/>
                  <a:pt x="2013725" y="6348"/>
                </a:cubicBezTo>
                <a:cubicBezTo>
                  <a:pt x="2105345" y="-2116"/>
                  <a:pt x="2197670" y="-2116"/>
                  <a:pt x="2289995" y="6348"/>
                </a:cubicBezTo>
                <a:cubicBezTo>
                  <a:pt x="2299157" y="90278"/>
                  <a:pt x="2309024" y="173503"/>
                  <a:pt x="2318186" y="257434"/>
                </a:cubicBezTo>
                <a:cubicBezTo>
                  <a:pt x="2323824" y="286351"/>
                  <a:pt x="2333691" y="301162"/>
                  <a:pt x="2350605" y="313152"/>
                </a:cubicBezTo>
                <a:lnTo>
                  <a:pt x="2609256" y="313152"/>
                </a:lnTo>
                <a:cubicBezTo>
                  <a:pt x="2626875" y="295520"/>
                  <a:pt x="2636037" y="275771"/>
                  <a:pt x="2638151" y="257434"/>
                </a:cubicBezTo>
                <a:cubicBezTo>
                  <a:pt x="2648018" y="173503"/>
                  <a:pt x="2657885" y="89573"/>
                  <a:pt x="2667752" y="6348"/>
                </a:cubicBezTo>
                <a:cubicBezTo>
                  <a:pt x="2759372" y="-2116"/>
                  <a:pt x="2851697" y="-2116"/>
                  <a:pt x="2944022" y="6348"/>
                </a:cubicBezTo>
                <a:cubicBezTo>
                  <a:pt x="2953184" y="90278"/>
                  <a:pt x="2963051" y="173503"/>
                  <a:pt x="2972213" y="257434"/>
                </a:cubicBezTo>
                <a:cubicBezTo>
                  <a:pt x="2977851" y="286351"/>
                  <a:pt x="2987013" y="301162"/>
                  <a:pt x="3004632" y="313152"/>
                </a:cubicBezTo>
                <a:lnTo>
                  <a:pt x="3263283" y="313152"/>
                </a:lnTo>
                <a:cubicBezTo>
                  <a:pt x="3280902" y="295520"/>
                  <a:pt x="3290064" y="275771"/>
                  <a:pt x="3292178" y="257434"/>
                </a:cubicBezTo>
                <a:cubicBezTo>
                  <a:pt x="3302045" y="173503"/>
                  <a:pt x="3311912" y="89573"/>
                  <a:pt x="3321074" y="6348"/>
                </a:cubicBezTo>
                <a:cubicBezTo>
                  <a:pt x="3413399" y="-2116"/>
                  <a:pt x="3505723" y="-2116"/>
                  <a:pt x="3598048" y="6348"/>
                </a:cubicBezTo>
                <a:cubicBezTo>
                  <a:pt x="3607210" y="90278"/>
                  <a:pt x="3616372" y="173503"/>
                  <a:pt x="3626239" y="257434"/>
                </a:cubicBezTo>
                <a:cubicBezTo>
                  <a:pt x="3631877" y="286351"/>
                  <a:pt x="3641039" y="301162"/>
                  <a:pt x="3658659" y="313152"/>
                </a:cubicBezTo>
                <a:lnTo>
                  <a:pt x="3917309" y="313152"/>
                </a:lnTo>
                <a:cubicBezTo>
                  <a:pt x="3934928" y="295520"/>
                  <a:pt x="3944090" y="275771"/>
                  <a:pt x="3946205" y="257434"/>
                </a:cubicBezTo>
                <a:cubicBezTo>
                  <a:pt x="3956071" y="173503"/>
                  <a:pt x="3965938" y="89573"/>
                  <a:pt x="3975100" y="6348"/>
                </a:cubicBezTo>
                <a:cubicBezTo>
                  <a:pt x="4067425" y="-2116"/>
                  <a:pt x="4159750" y="-2116"/>
                  <a:pt x="4252075" y="6348"/>
                </a:cubicBezTo>
                <a:cubicBezTo>
                  <a:pt x="4261237" y="90278"/>
                  <a:pt x="4270399" y="173503"/>
                  <a:pt x="4280266" y="257434"/>
                </a:cubicBezTo>
                <a:cubicBezTo>
                  <a:pt x="4283830" y="275712"/>
                  <a:pt x="4288801" y="288355"/>
                  <a:pt x="4297504" y="297378"/>
                </a:cubicBezTo>
                <a:lnTo>
                  <a:pt x="4297504" y="607261"/>
                </a:lnTo>
                <a:lnTo>
                  <a:pt x="0" y="607261"/>
                </a:lnTo>
                <a:lnTo>
                  <a:pt x="0" y="303943"/>
                </a:lnTo>
                <a:cubicBezTo>
                  <a:pt x="13952" y="289411"/>
                  <a:pt x="20260" y="272919"/>
                  <a:pt x="22045" y="257434"/>
                </a:cubicBezTo>
                <a:cubicBezTo>
                  <a:pt x="31912" y="173503"/>
                  <a:pt x="41779" y="89573"/>
                  <a:pt x="51645" y="6348"/>
                </a:cubicBezTo>
                <a:cubicBezTo>
                  <a:pt x="97808" y="2116"/>
                  <a:pt x="143970" y="0"/>
                  <a:pt x="190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7"/>
          <p:cNvSpPr>
            <a:spLocks noEditPoints="1"/>
          </p:cNvSpPr>
          <p:nvPr/>
        </p:nvSpPr>
        <p:spPr bwMode="auto">
          <a:xfrm>
            <a:off x="6289675" y="1995488"/>
            <a:ext cx="2493963" cy="2492375"/>
          </a:xfrm>
          <a:custGeom>
            <a:avLst/>
            <a:gdLst>
              <a:gd name="T0" fmla="*/ 1868376180 w 3322"/>
              <a:gd name="T1" fmla="*/ 1024468911 h 3322"/>
              <a:gd name="T2" fmla="*/ 1872321326 w 3322"/>
              <a:gd name="T3" fmla="*/ 934969240 h 3322"/>
              <a:gd name="T4" fmla="*/ 1868376180 w 3322"/>
              <a:gd name="T5" fmla="*/ 846031517 h 3322"/>
              <a:gd name="T6" fmla="*/ 1677310987 w 3322"/>
              <a:gd name="T7" fmla="*/ 826330350 h 3322"/>
              <a:gd name="T8" fmla="*/ 1632786015 w 3322"/>
              <a:gd name="T9" fmla="*/ 659713356 h 3322"/>
              <a:gd name="T10" fmla="*/ 1787779584 w 3322"/>
              <a:gd name="T11" fmla="*/ 547134083 h 3322"/>
              <a:gd name="T12" fmla="*/ 1698728889 w 3322"/>
              <a:gd name="T13" fmla="*/ 392900936 h 3322"/>
              <a:gd name="T14" fmla="*/ 1523445031 w 3322"/>
              <a:gd name="T15" fmla="*/ 470580207 h 3322"/>
              <a:gd name="T16" fmla="*/ 1401140996 w 3322"/>
              <a:gd name="T17" fmla="*/ 348994772 h 3322"/>
              <a:gd name="T18" fmla="*/ 1479483115 w 3322"/>
              <a:gd name="T19" fmla="*/ 173371616 h 3322"/>
              <a:gd name="T20" fmla="*/ 1325053353 w 3322"/>
              <a:gd name="T21" fmla="*/ 84434643 h 3322"/>
              <a:gd name="T22" fmla="*/ 1212331030 w 3322"/>
              <a:gd name="T23" fmla="*/ 239793184 h 3322"/>
              <a:gd name="T24" fmla="*/ 1045501271 w 3322"/>
              <a:gd name="T25" fmla="*/ 195324323 h 3322"/>
              <a:gd name="T26" fmla="*/ 1025211734 w 3322"/>
              <a:gd name="T27" fmla="*/ 4503081 h 3322"/>
              <a:gd name="T28" fmla="*/ 936161038 w 3322"/>
              <a:gd name="T29" fmla="*/ 0 h 3322"/>
              <a:gd name="T30" fmla="*/ 847109593 w 3322"/>
              <a:gd name="T31" fmla="*/ 4503081 h 3322"/>
              <a:gd name="T32" fmla="*/ 826820055 w 3322"/>
              <a:gd name="T33" fmla="*/ 195324323 h 3322"/>
              <a:gd name="T34" fmla="*/ 659990296 w 3322"/>
              <a:gd name="T35" fmla="*/ 239793184 h 3322"/>
              <a:gd name="T36" fmla="*/ 547267974 w 3322"/>
              <a:gd name="T37" fmla="*/ 84434643 h 3322"/>
              <a:gd name="T38" fmla="*/ 392838211 w 3322"/>
              <a:gd name="T39" fmla="*/ 173371616 h 3322"/>
              <a:gd name="T40" fmla="*/ 471180331 w 3322"/>
              <a:gd name="T41" fmla="*/ 348994772 h 3322"/>
              <a:gd name="T42" fmla="*/ 348876295 w 3322"/>
              <a:gd name="T43" fmla="*/ 470580207 h 3322"/>
              <a:gd name="T44" fmla="*/ 173592437 w 3322"/>
              <a:gd name="T45" fmla="*/ 392900936 h 3322"/>
              <a:gd name="T46" fmla="*/ 84541742 w 3322"/>
              <a:gd name="T47" fmla="*/ 547134083 h 3322"/>
              <a:gd name="T48" fmla="*/ 239535311 w 3322"/>
              <a:gd name="T49" fmla="*/ 659713356 h 3322"/>
              <a:gd name="T50" fmla="*/ 195010339 w 3322"/>
              <a:gd name="T51" fmla="*/ 826330350 h 3322"/>
              <a:gd name="T52" fmla="*/ 4508953 w 3322"/>
              <a:gd name="T53" fmla="*/ 846031517 h 3322"/>
              <a:gd name="T54" fmla="*/ 0 w 3322"/>
              <a:gd name="T55" fmla="*/ 934969240 h 3322"/>
              <a:gd name="T56" fmla="*/ 4508953 w 3322"/>
              <a:gd name="T57" fmla="*/ 1024468911 h 3322"/>
              <a:gd name="T58" fmla="*/ 195010339 w 3322"/>
              <a:gd name="T59" fmla="*/ 1044170828 h 3322"/>
              <a:gd name="T60" fmla="*/ 239535311 w 3322"/>
              <a:gd name="T61" fmla="*/ 1210787822 h 3322"/>
              <a:gd name="T62" fmla="*/ 84541742 w 3322"/>
              <a:gd name="T63" fmla="*/ 1323366345 h 3322"/>
              <a:gd name="T64" fmla="*/ 173592437 w 3322"/>
              <a:gd name="T65" fmla="*/ 1477599492 h 3322"/>
              <a:gd name="T66" fmla="*/ 348876295 w 3322"/>
              <a:gd name="T67" fmla="*/ 1399357524 h 3322"/>
              <a:gd name="T68" fmla="*/ 471180331 w 3322"/>
              <a:gd name="T69" fmla="*/ 1521505656 h 3322"/>
              <a:gd name="T70" fmla="*/ 392838211 w 3322"/>
              <a:gd name="T71" fmla="*/ 1696566115 h 3322"/>
              <a:gd name="T72" fmla="*/ 547267974 w 3322"/>
              <a:gd name="T73" fmla="*/ 1786066536 h 3322"/>
              <a:gd name="T74" fmla="*/ 659990296 w 3322"/>
              <a:gd name="T75" fmla="*/ 1630707244 h 3322"/>
              <a:gd name="T76" fmla="*/ 826820055 w 3322"/>
              <a:gd name="T77" fmla="*/ 1675176105 h 3322"/>
              <a:gd name="T78" fmla="*/ 847109593 w 3322"/>
              <a:gd name="T79" fmla="*/ 1865997347 h 3322"/>
              <a:gd name="T80" fmla="*/ 936161038 w 3322"/>
              <a:gd name="T81" fmla="*/ 1869937730 h 3322"/>
              <a:gd name="T82" fmla="*/ 1025211734 w 3322"/>
              <a:gd name="T83" fmla="*/ 1865997347 h 3322"/>
              <a:gd name="T84" fmla="*/ 1045501271 w 3322"/>
              <a:gd name="T85" fmla="*/ 1675176105 h 3322"/>
              <a:gd name="T86" fmla="*/ 1212331030 w 3322"/>
              <a:gd name="T87" fmla="*/ 1630707244 h 3322"/>
              <a:gd name="T88" fmla="*/ 1325053353 w 3322"/>
              <a:gd name="T89" fmla="*/ 1786066536 h 3322"/>
              <a:gd name="T90" fmla="*/ 1479483115 w 3322"/>
              <a:gd name="T91" fmla="*/ 1696566115 h 3322"/>
              <a:gd name="T92" fmla="*/ 1401140996 w 3322"/>
              <a:gd name="T93" fmla="*/ 1521505656 h 3322"/>
              <a:gd name="T94" fmla="*/ 1523445031 w 3322"/>
              <a:gd name="T95" fmla="*/ 1399357524 h 3322"/>
              <a:gd name="T96" fmla="*/ 1698728889 w 3322"/>
              <a:gd name="T97" fmla="*/ 1477599492 h 3322"/>
              <a:gd name="T98" fmla="*/ 1787779584 w 3322"/>
              <a:gd name="T99" fmla="*/ 1323366345 h 3322"/>
              <a:gd name="T100" fmla="*/ 1632786015 w 3322"/>
              <a:gd name="T101" fmla="*/ 1210787822 h 3322"/>
              <a:gd name="T102" fmla="*/ 1677310987 w 3322"/>
              <a:gd name="T103" fmla="*/ 1044170828 h 3322"/>
              <a:gd name="T104" fmla="*/ 1868376180 w 3322"/>
              <a:gd name="T105" fmla="*/ 1024468911 h 3322"/>
              <a:gd name="T106" fmla="*/ 936161038 w 3322"/>
              <a:gd name="T107" fmla="*/ 329856303 h 3322"/>
              <a:gd name="T108" fmla="*/ 1542044650 w 3322"/>
              <a:gd name="T109" fmla="*/ 934969240 h 3322"/>
              <a:gd name="T110" fmla="*/ 936161038 w 3322"/>
              <a:gd name="T111" fmla="*/ 1540644125 h 3322"/>
              <a:gd name="T112" fmla="*/ 330276676 w 3322"/>
              <a:gd name="T113" fmla="*/ 934969240 h 3322"/>
              <a:gd name="T114" fmla="*/ 936161038 w 3322"/>
              <a:gd name="T115" fmla="*/ 329856303 h 33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22" h="3322">
                <a:moveTo>
                  <a:pt x="3315" y="1820"/>
                </a:moveTo>
                <a:cubicBezTo>
                  <a:pt x="3319" y="1768"/>
                  <a:pt x="3322" y="1715"/>
                  <a:pt x="3322" y="1661"/>
                </a:cubicBezTo>
                <a:cubicBezTo>
                  <a:pt x="3322" y="1608"/>
                  <a:pt x="3319" y="1555"/>
                  <a:pt x="3315" y="1503"/>
                </a:cubicBezTo>
                <a:lnTo>
                  <a:pt x="2976" y="1468"/>
                </a:lnTo>
                <a:cubicBezTo>
                  <a:pt x="2961" y="1365"/>
                  <a:pt x="2934" y="1266"/>
                  <a:pt x="2897" y="1172"/>
                </a:cubicBezTo>
                <a:lnTo>
                  <a:pt x="3172" y="972"/>
                </a:lnTo>
                <a:cubicBezTo>
                  <a:pt x="3128" y="875"/>
                  <a:pt x="3075" y="783"/>
                  <a:pt x="3014" y="698"/>
                </a:cubicBezTo>
                <a:lnTo>
                  <a:pt x="2703" y="836"/>
                </a:lnTo>
                <a:cubicBezTo>
                  <a:pt x="2639" y="756"/>
                  <a:pt x="2566" y="683"/>
                  <a:pt x="2486" y="620"/>
                </a:cubicBezTo>
                <a:lnTo>
                  <a:pt x="2625" y="308"/>
                </a:lnTo>
                <a:cubicBezTo>
                  <a:pt x="2539" y="247"/>
                  <a:pt x="2448" y="194"/>
                  <a:pt x="2351" y="150"/>
                </a:cubicBezTo>
                <a:lnTo>
                  <a:pt x="2151" y="426"/>
                </a:lnTo>
                <a:cubicBezTo>
                  <a:pt x="2057" y="389"/>
                  <a:pt x="1958" y="362"/>
                  <a:pt x="1855" y="347"/>
                </a:cubicBezTo>
                <a:lnTo>
                  <a:pt x="1819" y="8"/>
                </a:lnTo>
                <a:cubicBezTo>
                  <a:pt x="1767" y="3"/>
                  <a:pt x="1714" y="0"/>
                  <a:pt x="1661" y="0"/>
                </a:cubicBezTo>
                <a:cubicBezTo>
                  <a:pt x="1608" y="0"/>
                  <a:pt x="1555" y="3"/>
                  <a:pt x="1503" y="8"/>
                </a:cubicBezTo>
                <a:lnTo>
                  <a:pt x="1467" y="347"/>
                </a:lnTo>
                <a:cubicBezTo>
                  <a:pt x="1364" y="362"/>
                  <a:pt x="1265" y="389"/>
                  <a:pt x="1171" y="426"/>
                </a:cubicBezTo>
                <a:lnTo>
                  <a:pt x="971" y="150"/>
                </a:lnTo>
                <a:cubicBezTo>
                  <a:pt x="875" y="194"/>
                  <a:pt x="783" y="247"/>
                  <a:pt x="697" y="308"/>
                </a:cubicBezTo>
                <a:lnTo>
                  <a:pt x="836" y="620"/>
                </a:lnTo>
                <a:cubicBezTo>
                  <a:pt x="756" y="683"/>
                  <a:pt x="683" y="756"/>
                  <a:pt x="619" y="836"/>
                </a:cubicBezTo>
                <a:lnTo>
                  <a:pt x="308" y="698"/>
                </a:lnTo>
                <a:cubicBezTo>
                  <a:pt x="247" y="783"/>
                  <a:pt x="194" y="875"/>
                  <a:pt x="150" y="972"/>
                </a:cubicBezTo>
                <a:lnTo>
                  <a:pt x="425" y="1172"/>
                </a:lnTo>
                <a:cubicBezTo>
                  <a:pt x="388" y="1266"/>
                  <a:pt x="361" y="1365"/>
                  <a:pt x="346" y="1468"/>
                </a:cubicBezTo>
                <a:lnTo>
                  <a:pt x="8" y="1503"/>
                </a:lnTo>
                <a:cubicBezTo>
                  <a:pt x="3" y="1555"/>
                  <a:pt x="0" y="1608"/>
                  <a:pt x="0" y="1661"/>
                </a:cubicBezTo>
                <a:cubicBezTo>
                  <a:pt x="0" y="1715"/>
                  <a:pt x="3" y="1768"/>
                  <a:pt x="8" y="1820"/>
                </a:cubicBezTo>
                <a:lnTo>
                  <a:pt x="346" y="1855"/>
                </a:lnTo>
                <a:cubicBezTo>
                  <a:pt x="361" y="1958"/>
                  <a:pt x="388" y="2057"/>
                  <a:pt x="425" y="2151"/>
                </a:cubicBezTo>
                <a:lnTo>
                  <a:pt x="150" y="2351"/>
                </a:lnTo>
                <a:cubicBezTo>
                  <a:pt x="194" y="2448"/>
                  <a:pt x="247" y="2540"/>
                  <a:pt x="308" y="2625"/>
                </a:cubicBezTo>
                <a:lnTo>
                  <a:pt x="619" y="2486"/>
                </a:lnTo>
                <a:cubicBezTo>
                  <a:pt x="683" y="2567"/>
                  <a:pt x="756" y="2639"/>
                  <a:pt x="836" y="2703"/>
                </a:cubicBezTo>
                <a:lnTo>
                  <a:pt x="697" y="3014"/>
                </a:lnTo>
                <a:cubicBezTo>
                  <a:pt x="783" y="3075"/>
                  <a:pt x="874" y="3129"/>
                  <a:pt x="971" y="3173"/>
                </a:cubicBezTo>
                <a:lnTo>
                  <a:pt x="1171" y="2897"/>
                </a:lnTo>
                <a:cubicBezTo>
                  <a:pt x="1265" y="2934"/>
                  <a:pt x="1364" y="2961"/>
                  <a:pt x="1467" y="2976"/>
                </a:cubicBezTo>
                <a:lnTo>
                  <a:pt x="1503" y="3315"/>
                </a:lnTo>
                <a:cubicBezTo>
                  <a:pt x="1555" y="3320"/>
                  <a:pt x="1608" y="3322"/>
                  <a:pt x="1661" y="3322"/>
                </a:cubicBezTo>
                <a:cubicBezTo>
                  <a:pt x="1714" y="3322"/>
                  <a:pt x="1767" y="3320"/>
                  <a:pt x="1819" y="3315"/>
                </a:cubicBezTo>
                <a:lnTo>
                  <a:pt x="1855" y="2976"/>
                </a:lnTo>
                <a:cubicBezTo>
                  <a:pt x="1958" y="2961"/>
                  <a:pt x="2057" y="2934"/>
                  <a:pt x="2151" y="2897"/>
                </a:cubicBezTo>
                <a:lnTo>
                  <a:pt x="2351" y="3173"/>
                </a:lnTo>
                <a:cubicBezTo>
                  <a:pt x="2448" y="3129"/>
                  <a:pt x="2539" y="3075"/>
                  <a:pt x="2625" y="3014"/>
                </a:cubicBezTo>
                <a:lnTo>
                  <a:pt x="2486" y="2703"/>
                </a:lnTo>
                <a:cubicBezTo>
                  <a:pt x="2566" y="2639"/>
                  <a:pt x="2639" y="2567"/>
                  <a:pt x="2703" y="2486"/>
                </a:cubicBezTo>
                <a:lnTo>
                  <a:pt x="3014" y="2625"/>
                </a:lnTo>
                <a:cubicBezTo>
                  <a:pt x="3075" y="2540"/>
                  <a:pt x="3128" y="2448"/>
                  <a:pt x="3172" y="2351"/>
                </a:cubicBezTo>
                <a:lnTo>
                  <a:pt x="2897" y="2151"/>
                </a:lnTo>
                <a:cubicBezTo>
                  <a:pt x="2934" y="2057"/>
                  <a:pt x="2961" y="1958"/>
                  <a:pt x="2976" y="1855"/>
                </a:cubicBezTo>
                <a:lnTo>
                  <a:pt x="3315" y="1820"/>
                </a:lnTo>
                <a:close/>
                <a:moveTo>
                  <a:pt x="1661" y="586"/>
                </a:moveTo>
                <a:cubicBezTo>
                  <a:pt x="2255" y="586"/>
                  <a:pt x="2736" y="1068"/>
                  <a:pt x="2736" y="1661"/>
                </a:cubicBezTo>
                <a:cubicBezTo>
                  <a:pt x="2736" y="2255"/>
                  <a:pt x="2255" y="2737"/>
                  <a:pt x="1661" y="2737"/>
                </a:cubicBezTo>
                <a:cubicBezTo>
                  <a:pt x="1067" y="2737"/>
                  <a:pt x="586" y="2255"/>
                  <a:pt x="586" y="1661"/>
                </a:cubicBezTo>
                <a:cubicBezTo>
                  <a:pt x="586" y="1068"/>
                  <a:pt x="1067" y="586"/>
                  <a:pt x="1661" y="586"/>
                </a:cubicBezTo>
                <a:close/>
              </a:path>
            </a:pathLst>
          </a:custGeom>
          <a:solidFill>
            <a:srgbClr val="00E6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91911" y="26124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在线考试系统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21" name="直角三角形 20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21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59994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94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940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940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试题导入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2" y="1701602"/>
            <a:ext cx="6048672" cy="453650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967414" y="1557586"/>
            <a:ext cx="3371852" cy="2736304"/>
            <a:chOff x="7967414" y="1773610"/>
            <a:chExt cx="3371852" cy="2736304"/>
          </a:xfrm>
        </p:grpSpPr>
        <p:sp>
          <p:nvSpPr>
            <p:cNvPr id="9" name="圆角矩形标注 8"/>
            <p:cNvSpPr/>
            <p:nvPr/>
          </p:nvSpPr>
          <p:spPr>
            <a:xfrm>
              <a:off x="7967414" y="1773610"/>
              <a:ext cx="3322655" cy="2736304"/>
            </a:xfrm>
            <a:prstGeom prst="wedgeRoundRectCallout">
              <a:avLst/>
            </a:prstGeom>
            <a:solidFill>
              <a:srgbClr val="60A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67414" y="2277666"/>
              <a:ext cx="3371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单选、多选、填空、判断、简答</a:t>
              </a:r>
              <a:r>
                <a:rPr lang="en-US" altLang="zh-CN" sz="3200" b="1" dirty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excel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一键导入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3" name="直角三角形 1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22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0" name="直角三角形 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23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3" y="1266648"/>
            <a:ext cx="5551147" cy="45279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2147243"/>
            <a:ext cx="5039244" cy="4090862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033499" y="1773610"/>
            <a:ext cx="2736304" cy="2232248"/>
          </a:xfrm>
          <a:prstGeom prst="wedgeRoundRectCallout">
            <a:avLst>
              <a:gd name="adj1" fmla="val -64564"/>
              <a:gd name="adj2" fmla="val 2457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随机组卷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按课程或章节出题</a:t>
            </a:r>
          </a:p>
        </p:txBody>
      </p:sp>
      <p:sp>
        <p:nvSpPr>
          <p:cNvPr id="14" name="对话气泡: 椭圆形 13"/>
          <p:cNvSpPr/>
          <p:nvPr/>
        </p:nvSpPr>
        <p:spPr>
          <a:xfrm>
            <a:off x="3790950" y="4022407"/>
            <a:ext cx="3384376" cy="2448273"/>
          </a:xfrm>
          <a:prstGeom prst="wedgeEllipseCallout">
            <a:avLst>
              <a:gd name="adj1" fmla="val -29341"/>
              <a:gd name="adj2" fmla="val -5111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79000"/>
                      </a14:imgEffect>
                    </a14:imgLayer>
                  </a14:imgProps>
                </a:ext>
              </a:extLst>
            </a:blip>
            <a:srcRect/>
            <a:tile tx="-717550" ty="-3111500" sx="100000" sy="100000" flip="xy" algn="tl"/>
          </a:blipFill>
          <a:ln w="38100" cap="flat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3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发布考试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36" y="1845618"/>
            <a:ext cx="6733986" cy="4489324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8399462" y="1570000"/>
            <a:ext cx="2736304" cy="2232248"/>
          </a:xfrm>
          <a:prstGeom prst="wedgeRoundRect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多场考试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一次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就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8" name="直角三角形 7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在线考试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67" y="895746"/>
            <a:ext cx="5236331" cy="5499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101" y="2421682"/>
            <a:ext cx="4493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千人同考速度快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断电死机不丢题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0" name="直角三角形 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25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8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智能判卷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61291" y="1773610"/>
            <a:ext cx="10129988" cy="3960440"/>
            <a:chOff x="1630710" y="2061642"/>
            <a:chExt cx="9393262" cy="3672408"/>
          </a:xfrm>
        </p:grpSpPr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1694210" y="2417532"/>
              <a:ext cx="9329762" cy="1435976"/>
            </a:xfrm>
            <a:custGeom>
              <a:avLst/>
              <a:gdLst>
                <a:gd name="T0" fmla="*/ 2134 w 2522"/>
                <a:gd name="T1" fmla="*/ 0 h 388"/>
                <a:gd name="T2" fmla="*/ 1749 w 2522"/>
                <a:gd name="T3" fmla="*/ 341 h 388"/>
                <a:gd name="T4" fmla="*/ 0 w 2522"/>
                <a:gd name="T5" fmla="*/ 341 h 388"/>
                <a:gd name="T6" fmla="*/ 0 w 2522"/>
                <a:gd name="T7" fmla="*/ 388 h 388"/>
                <a:gd name="T8" fmla="*/ 1746 w 2522"/>
                <a:gd name="T9" fmla="*/ 388 h 388"/>
                <a:gd name="T10" fmla="*/ 1803 w 2522"/>
                <a:gd name="T11" fmla="*/ 388 h 388"/>
                <a:gd name="T12" fmla="*/ 2522 w 2522"/>
                <a:gd name="T13" fmla="*/ 388 h 388"/>
                <a:gd name="T14" fmla="*/ 2134 w 2522"/>
                <a:gd name="T1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2" h="388">
                  <a:moveTo>
                    <a:pt x="2134" y="0"/>
                  </a:moveTo>
                  <a:cubicBezTo>
                    <a:pt x="1936" y="0"/>
                    <a:pt x="1772" y="149"/>
                    <a:pt x="1749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1746" y="388"/>
                    <a:pt x="1746" y="388"/>
                    <a:pt x="1746" y="388"/>
                  </a:cubicBezTo>
                  <a:cubicBezTo>
                    <a:pt x="1803" y="388"/>
                    <a:pt x="1803" y="388"/>
                    <a:pt x="1803" y="388"/>
                  </a:cubicBezTo>
                  <a:cubicBezTo>
                    <a:pt x="2522" y="388"/>
                    <a:pt x="2522" y="388"/>
                    <a:pt x="2522" y="388"/>
                  </a:cubicBezTo>
                  <a:cubicBezTo>
                    <a:pt x="2522" y="174"/>
                    <a:pt x="2348" y="0"/>
                    <a:pt x="213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1687459" y="3939081"/>
              <a:ext cx="9329762" cy="1435976"/>
            </a:xfrm>
            <a:custGeom>
              <a:avLst/>
              <a:gdLst>
                <a:gd name="T0" fmla="*/ 2134 w 2522"/>
                <a:gd name="T1" fmla="*/ 388 h 388"/>
                <a:gd name="T2" fmla="*/ 1749 w 2522"/>
                <a:gd name="T3" fmla="*/ 48 h 388"/>
                <a:gd name="T4" fmla="*/ 0 w 2522"/>
                <a:gd name="T5" fmla="*/ 48 h 388"/>
                <a:gd name="T6" fmla="*/ 0 w 2522"/>
                <a:gd name="T7" fmla="*/ 0 h 388"/>
                <a:gd name="T8" fmla="*/ 1746 w 2522"/>
                <a:gd name="T9" fmla="*/ 0 h 388"/>
                <a:gd name="T10" fmla="*/ 1803 w 2522"/>
                <a:gd name="T11" fmla="*/ 0 h 388"/>
                <a:gd name="T12" fmla="*/ 2522 w 2522"/>
                <a:gd name="T13" fmla="*/ 0 h 388"/>
                <a:gd name="T14" fmla="*/ 2134 w 2522"/>
                <a:gd name="T1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2" h="388">
                  <a:moveTo>
                    <a:pt x="2134" y="388"/>
                  </a:moveTo>
                  <a:cubicBezTo>
                    <a:pt x="1936" y="388"/>
                    <a:pt x="1772" y="240"/>
                    <a:pt x="1749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46" y="0"/>
                    <a:pt x="1746" y="0"/>
                    <a:pt x="1746" y="0"/>
                  </a:cubicBezTo>
                  <a:cubicBezTo>
                    <a:pt x="1803" y="0"/>
                    <a:pt x="1803" y="0"/>
                    <a:pt x="1803" y="0"/>
                  </a:cubicBezTo>
                  <a:cubicBezTo>
                    <a:pt x="2522" y="0"/>
                    <a:pt x="2522" y="0"/>
                    <a:pt x="2522" y="0"/>
                  </a:cubicBezTo>
                  <a:cubicBezTo>
                    <a:pt x="2522" y="215"/>
                    <a:pt x="2348" y="388"/>
                    <a:pt x="2134" y="38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694209" y="2061642"/>
              <a:ext cx="7920291" cy="361034"/>
            </a:xfrm>
            <a:custGeom>
              <a:avLst/>
              <a:gdLst>
                <a:gd name="T0" fmla="*/ 0 w 3883"/>
                <a:gd name="T1" fmla="*/ 0 h 177"/>
                <a:gd name="T2" fmla="*/ 3883 w 3883"/>
                <a:gd name="T3" fmla="*/ 0 h 177"/>
                <a:gd name="T4" fmla="*/ 3883 w 3883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3" h="177">
                  <a:moveTo>
                    <a:pt x="0" y="0"/>
                  </a:moveTo>
                  <a:lnTo>
                    <a:pt x="3883" y="0"/>
                  </a:lnTo>
                  <a:lnTo>
                    <a:pt x="3883" y="17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766218" y="5375057"/>
              <a:ext cx="7920286" cy="358993"/>
            </a:xfrm>
            <a:custGeom>
              <a:avLst/>
              <a:gdLst>
                <a:gd name="T0" fmla="*/ 0 w 3883"/>
                <a:gd name="T1" fmla="*/ 176 h 176"/>
                <a:gd name="T2" fmla="*/ 3883 w 3883"/>
                <a:gd name="T3" fmla="*/ 176 h 176"/>
                <a:gd name="T4" fmla="*/ 3883 w 3883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3" h="176">
                  <a:moveTo>
                    <a:pt x="0" y="176"/>
                  </a:moveTo>
                  <a:lnTo>
                    <a:pt x="3883" y="176"/>
                  </a:lnTo>
                  <a:lnTo>
                    <a:pt x="3883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665985" y="2731780"/>
              <a:ext cx="182919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自动判卷</a:t>
              </a:r>
              <a:endParaRPr 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572469" y="4117164"/>
              <a:ext cx="20162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人工判卷</a:t>
              </a:r>
              <a:endParaRPr 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 Box 65"/>
            <p:cNvSpPr txBox="1">
              <a:spLocks noChangeArrowheads="1"/>
            </p:cNvSpPr>
            <p:nvPr/>
          </p:nvSpPr>
          <p:spPr bwMode="auto">
            <a:xfrm>
              <a:off x="1630710" y="2284181"/>
              <a:ext cx="5977277" cy="9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自动判卷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+mn-ea"/>
                  <a:ea typeface="+mn-ea"/>
                  <a:sym typeface="Arial" pitchFamily="34" charset="0"/>
                </a:rPr>
                <a:t>自动判卷是指针对客观题，学员提交试卷后系统自动计算分数。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itchFamily="34" charset="0"/>
              </a:endParaRPr>
            </a:p>
          </p:txBody>
        </p:sp>
        <p:sp>
          <p:nvSpPr>
            <p:cNvPr id="16" name="Text Box 65"/>
            <p:cNvSpPr txBox="1">
              <a:spLocks noChangeArrowheads="1"/>
            </p:cNvSpPr>
            <p:nvPr/>
          </p:nvSpPr>
          <p:spPr bwMode="auto">
            <a:xfrm>
              <a:off x="1687459" y="4366945"/>
              <a:ext cx="5786986" cy="111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人工判卷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如果试卷中有主观题，例如简答题，主观题部分有教师后台阅卷，</a:t>
              </a:r>
              <a:r>
                <a:rPr lang="zh-CN" altLang="en-US" sz="1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计算得分自动加入</a:t>
              </a:r>
              <a:r>
                <a:rPr lang="zh-CN" altLang="en-US" sz="18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sym typeface="Arial" pitchFamily="34" charset="0"/>
                </a:rPr>
                <a:t>成绩总分。</a:t>
              </a:r>
              <a:endParaRPr lang="zh-CN" altLang="en-US" sz="1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Arial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92" y="3136839"/>
            <a:ext cx="569176" cy="5691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90" y="4642998"/>
            <a:ext cx="636464" cy="5486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8" name="直角三角形 17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26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0" y="981778"/>
            <a:ext cx="6316115" cy="54889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成绩回顾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622" y="21336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答题详情回顾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0" name="直角三角形 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27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成绩导出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4" y="1701602"/>
            <a:ext cx="9059384" cy="41044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44585" y="3923074"/>
            <a:ext cx="4083269" cy="1234912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分组查询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分组导出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8" name="直角三角形 7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28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2" y="-890686"/>
            <a:ext cx="5421818" cy="685958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4032448"/>
            <a:ext cx="2877709" cy="263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2" y="3933850"/>
            <a:ext cx="3168352" cy="316835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66614" y="1871361"/>
            <a:ext cx="5616624" cy="2540801"/>
          </a:xfrm>
          <a:prstGeom prst="roundRect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9778" y="2183849"/>
            <a:ext cx="5075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将技术与教育资源结合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线上线下 闭环驱动“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 练 考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”紧密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相联，回归人性化的教育本质。</a:t>
            </a:r>
          </a:p>
        </p:txBody>
      </p:sp>
      <p:sp>
        <p:nvSpPr>
          <p:cNvPr id="2" name="右箭头 1"/>
          <p:cNvSpPr/>
          <p:nvPr/>
        </p:nvSpPr>
        <p:spPr>
          <a:xfrm rot="1666119">
            <a:off x="5933354" y="3836612"/>
            <a:ext cx="721816" cy="720080"/>
          </a:xfrm>
          <a:prstGeom prst="rightArrow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加号 6"/>
          <p:cNvSpPr/>
          <p:nvPr/>
        </p:nvSpPr>
        <p:spPr>
          <a:xfrm>
            <a:off x="8111430" y="4393153"/>
            <a:ext cx="1956848" cy="1845618"/>
          </a:xfrm>
          <a:prstGeom prst="mathPlu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A7E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1911" y="261244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学、练、考一体化教学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5" y="1266648"/>
            <a:ext cx="3401991" cy="191362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22" name="直角三角形 2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29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系统简介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8702" y="1989634"/>
            <a:ext cx="8953092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微厦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在线学习云服务平台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是一款基于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B/S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架构的在线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教育</a:t>
            </a:r>
            <a:endParaRPr lang="en-US" altLang="zh-C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系统，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系统将在线学习、在线练习、在线考试紧密相联，打</a:t>
            </a:r>
            <a:endParaRPr lang="en-US" altLang="zh-C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造“</a:t>
            </a:r>
            <a:r>
              <a:rPr lang="zh-CN" alt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学、练、考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”于一体的在线教育系统，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方便学员利用碎</a:t>
            </a:r>
            <a:endParaRPr lang="en-US" altLang="zh-C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片化时间进行随时随地的学习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可广泛用于</a:t>
            </a:r>
            <a:r>
              <a:rPr lang="zh-CN" alt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企业培训、教育</a:t>
            </a:r>
            <a:endParaRPr lang="en-US" altLang="zh-CN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机构、高等教育、基础教育</a:t>
            </a:r>
            <a:r>
              <a:rPr lang="zh-CN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11" name="直角三角形 10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9418" y="2405763"/>
            <a:ext cx="5871576" cy="2048063"/>
            <a:chOff x="2350790" y="2317835"/>
            <a:chExt cx="5871576" cy="2048063"/>
          </a:xfrm>
        </p:grpSpPr>
        <p:sp>
          <p:nvSpPr>
            <p:cNvPr id="6" name="椭圆 5"/>
            <p:cNvSpPr/>
            <p:nvPr/>
          </p:nvSpPr>
          <p:spPr>
            <a:xfrm>
              <a:off x="2350790" y="2317835"/>
              <a:ext cx="2048063" cy="20480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椭圆 6"/>
            <p:cNvSpPr/>
            <p:nvPr/>
          </p:nvSpPr>
          <p:spPr bwMode="auto">
            <a:xfrm>
              <a:off x="2415196" y="2382243"/>
              <a:ext cx="1919249" cy="191924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4300854" y="3178935"/>
              <a:ext cx="392151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充值方式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511030" y="2565698"/>
              <a:ext cx="3559629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Recharge method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899" y="2781722"/>
              <a:ext cx="1269841" cy="1269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6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4" y="1989634"/>
            <a:ext cx="7133334" cy="2571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在线支付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6" y="1335802"/>
            <a:ext cx="7344816" cy="4992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8" name="直角三角形 7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31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3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充值卡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2" y="3717826"/>
            <a:ext cx="7495239" cy="246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43" y="1463705"/>
            <a:ext cx="7474979" cy="3356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7719" y="227766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线下销售空中充值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32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管理员后台充值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686918"/>
            <a:ext cx="5976664" cy="448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35366" y="213365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管理员对学员帐户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进行充值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扣款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33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3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350790" y="2317835"/>
            <a:ext cx="2048063" cy="2048063"/>
          </a:xfrm>
          <a:prstGeom prst="ellipse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文本框 37"/>
          <p:cNvSpPr txBox="1">
            <a:spLocks noChangeArrowheads="1"/>
          </p:cNvSpPr>
          <p:nvPr/>
        </p:nvSpPr>
        <p:spPr bwMode="auto">
          <a:xfrm>
            <a:off x="4300854" y="3178935"/>
            <a:ext cx="56166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优势 特色</a:t>
            </a:r>
          </a:p>
        </p:txBody>
      </p:sp>
      <p:sp>
        <p:nvSpPr>
          <p:cNvPr id="7" name="矩形 6"/>
          <p:cNvSpPr/>
          <p:nvPr/>
        </p:nvSpPr>
        <p:spPr>
          <a:xfrm>
            <a:off x="4511030" y="2565698"/>
            <a:ext cx="488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Advantage characteristic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2585257" y="2984201"/>
            <a:ext cx="1579127" cy="869196"/>
          </a:xfrm>
          <a:custGeom>
            <a:avLst/>
            <a:gdLst>
              <a:gd name="T0" fmla="*/ 7 w 683"/>
              <a:gd name="T1" fmla="*/ 118 h 376"/>
              <a:gd name="T2" fmla="*/ 334 w 683"/>
              <a:gd name="T3" fmla="*/ 1 h 376"/>
              <a:gd name="T4" fmla="*/ 341 w 683"/>
              <a:gd name="T5" fmla="*/ 1 h 376"/>
              <a:gd name="T6" fmla="*/ 675 w 683"/>
              <a:gd name="T7" fmla="*/ 118 h 376"/>
              <a:gd name="T8" fmla="*/ 683 w 683"/>
              <a:gd name="T9" fmla="*/ 129 h 376"/>
              <a:gd name="T10" fmla="*/ 675 w 683"/>
              <a:gd name="T11" fmla="*/ 139 h 376"/>
              <a:gd name="T12" fmla="*/ 561 w 683"/>
              <a:gd name="T13" fmla="*/ 172 h 376"/>
              <a:gd name="T14" fmla="*/ 338 w 683"/>
              <a:gd name="T15" fmla="*/ 119 h 376"/>
              <a:gd name="T16" fmla="*/ 328 w 683"/>
              <a:gd name="T17" fmla="*/ 130 h 376"/>
              <a:gd name="T18" fmla="*/ 338 w 683"/>
              <a:gd name="T19" fmla="*/ 140 h 376"/>
              <a:gd name="T20" fmla="*/ 545 w 683"/>
              <a:gd name="T21" fmla="*/ 185 h 376"/>
              <a:gd name="T22" fmla="*/ 545 w 683"/>
              <a:gd name="T23" fmla="*/ 255 h 376"/>
              <a:gd name="T24" fmla="*/ 545 w 683"/>
              <a:gd name="T25" fmla="*/ 256 h 376"/>
              <a:gd name="T26" fmla="*/ 337 w 683"/>
              <a:gd name="T27" fmla="*/ 305 h 376"/>
              <a:gd name="T28" fmla="*/ 130 w 683"/>
              <a:gd name="T29" fmla="*/ 256 h 376"/>
              <a:gd name="T30" fmla="*/ 130 w 683"/>
              <a:gd name="T31" fmla="*/ 255 h 376"/>
              <a:gd name="T32" fmla="*/ 130 w 683"/>
              <a:gd name="T33" fmla="*/ 174 h 376"/>
              <a:gd name="T34" fmla="*/ 71 w 683"/>
              <a:gd name="T35" fmla="*/ 157 h 376"/>
              <a:gd name="T36" fmla="*/ 71 w 683"/>
              <a:gd name="T37" fmla="*/ 249 h 376"/>
              <a:gd name="T38" fmla="*/ 92 w 683"/>
              <a:gd name="T39" fmla="*/ 277 h 376"/>
              <a:gd name="T40" fmla="*/ 75 w 683"/>
              <a:gd name="T41" fmla="*/ 303 h 376"/>
              <a:gd name="T42" fmla="*/ 82 w 683"/>
              <a:gd name="T43" fmla="*/ 338 h 376"/>
              <a:gd name="T44" fmla="*/ 28 w 683"/>
              <a:gd name="T45" fmla="*/ 361 h 376"/>
              <a:gd name="T46" fmla="*/ 39 w 683"/>
              <a:gd name="T47" fmla="*/ 301 h 376"/>
              <a:gd name="T48" fmla="*/ 26 w 683"/>
              <a:gd name="T49" fmla="*/ 277 h 376"/>
              <a:gd name="T50" fmla="*/ 46 w 683"/>
              <a:gd name="T51" fmla="*/ 249 h 376"/>
              <a:gd name="T52" fmla="*/ 46 w 683"/>
              <a:gd name="T53" fmla="*/ 150 h 376"/>
              <a:gd name="T54" fmla="*/ 8 w 683"/>
              <a:gd name="T55" fmla="*/ 139 h 376"/>
              <a:gd name="T56" fmla="*/ 0 w 683"/>
              <a:gd name="T57" fmla="*/ 129 h 376"/>
              <a:gd name="T58" fmla="*/ 7 w 683"/>
              <a:gd name="T59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3" h="376">
                <a:moveTo>
                  <a:pt x="7" y="118"/>
                </a:moveTo>
                <a:cubicBezTo>
                  <a:pt x="334" y="1"/>
                  <a:pt x="334" y="1"/>
                  <a:pt x="334" y="1"/>
                </a:cubicBezTo>
                <a:cubicBezTo>
                  <a:pt x="336" y="0"/>
                  <a:pt x="339" y="0"/>
                  <a:pt x="341" y="1"/>
                </a:cubicBezTo>
                <a:cubicBezTo>
                  <a:pt x="675" y="118"/>
                  <a:pt x="675" y="118"/>
                  <a:pt x="675" y="118"/>
                </a:cubicBezTo>
                <a:cubicBezTo>
                  <a:pt x="680" y="120"/>
                  <a:pt x="683" y="124"/>
                  <a:pt x="683" y="129"/>
                </a:cubicBezTo>
                <a:cubicBezTo>
                  <a:pt x="682" y="134"/>
                  <a:pt x="679" y="138"/>
                  <a:pt x="675" y="139"/>
                </a:cubicBezTo>
                <a:cubicBezTo>
                  <a:pt x="561" y="172"/>
                  <a:pt x="561" y="172"/>
                  <a:pt x="561" y="172"/>
                </a:cubicBezTo>
                <a:cubicBezTo>
                  <a:pt x="537" y="136"/>
                  <a:pt x="430" y="119"/>
                  <a:pt x="338" y="119"/>
                </a:cubicBezTo>
                <a:cubicBezTo>
                  <a:pt x="333" y="119"/>
                  <a:pt x="328" y="124"/>
                  <a:pt x="328" y="130"/>
                </a:cubicBezTo>
                <a:cubicBezTo>
                  <a:pt x="328" y="136"/>
                  <a:pt x="333" y="140"/>
                  <a:pt x="338" y="140"/>
                </a:cubicBezTo>
                <a:cubicBezTo>
                  <a:pt x="452" y="140"/>
                  <a:pt x="534" y="164"/>
                  <a:pt x="545" y="18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5"/>
                  <a:pt x="545" y="255"/>
                  <a:pt x="545" y="256"/>
                </a:cubicBezTo>
                <a:cubicBezTo>
                  <a:pt x="545" y="283"/>
                  <a:pt x="452" y="305"/>
                  <a:pt x="337" y="305"/>
                </a:cubicBezTo>
                <a:cubicBezTo>
                  <a:pt x="223" y="305"/>
                  <a:pt x="130" y="283"/>
                  <a:pt x="130" y="256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83" y="253"/>
                  <a:pt x="92" y="264"/>
                  <a:pt x="92" y="277"/>
                </a:cubicBezTo>
                <a:cubicBezTo>
                  <a:pt x="92" y="288"/>
                  <a:pt x="85" y="298"/>
                  <a:pt x="75" y="303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86" y="354"/>
                  <a:pt x="26" y="376"/>
                  <a:pt x="28" y="36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1" y="296"/>
                  <a:pt x="26" y="287"/>
                  <a:pt x="26" y="277"/>
                </a:cubicBezTo>
                <a:cubicBezTo>
                  <a:pt x="26" y="264"/>
                  <a:pt x="34" y="253"/>
                  <a:pt x="46" y="249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8" y="139"/>
                  <a:pt x="8" y="139"/>
                  <a:pt x="8" y="139"/>
                </a:cubicBezTo>
                <a:cubicBezTo>
                  <a:pt x="3" y="138"/>
                  <a:pt x="0" y="134"/>
                  <a:pt x="0" y="129"/>
                </a:cubicBezTo>
                <a:cubicBezTo>
                  <a:pt x="0" y="124"/>
                  <a:pt x="3" y="120"/>
                  <a:pt x="7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415196" y="2382243"/>
            <a:ext cx="1919249" cy="19192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830" y="2349674"/>
            <a:ext cx="6696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云服务</a:t>
            </a: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1911" y="26124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7" name="直角三角形 6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35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0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7134" y="1960993"/>
            <a:ext cx="5570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多机构入驻（共</a:t>
            </a:r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个）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机构用户自主管理（方便、省心）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36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4607" y="-98598"/>
            <a:ext cx="4213858" cy="5331299"/>
            <a:chOff x="7264271" y="-26591"/>
            <a:chExt cx="4951615" cy="626469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271" y="-26591"/>
              <a:ext cx="4951615" cy="626469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133" y="1921866"/>
              <a:ext cx="3096344" cy="174169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238919" y="3901045"/>
            <a:ext cx="2841454" cy="3594957"/>
            <a:chOff x="3029104" y="-894927"/>
            <a:chExt cx="4951615" cy="62646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104" y="-894927"/>
              <a:ext cx="4951615" cy="626469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966" y="1053530"/>
              <a:ext cx="3096344" cy="174169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566814" y="3863217"/>
            <a:ext cx="2925572" cy="3701381"/>
            <a:chOff x="1172049" y="2784068"/>
            <a:chExt cx="3528737" cy="44644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049" y="2784068"/>
              <a:ext cx="3528737" cy="446449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13" y="4200997"/>
              <a:ext cx="2221208" cy="124943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943078" y="3847832"/>
            <a:ext cx="2925572" cy="3701381"/>
            <a:chOff x="4943078" y="3847832"/>
            <a:chExt cx="2925572" cy="370138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078" y="3847832"/>
              <a:ext cx="2925572" cy="37013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86" y="5037952"/>
              <a:ext cx="1841537" cy="103586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247334" y="3841923"/>
            <a:ext cx="2925572" cy="3701381"/>
            <a:chOff x="7542656" y="3841923"/>
            <a:chExt cx="2925572" cy="370138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656" y="3841923"/>
              <a:ext cx="2925572" cy="370138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673" y="5013970"/>
              <a:ext cx="1841537" cy="1021946"/>
            </a:xfrm>
            <a:prstGeom prst="rect">
              <a:avLst/>
            </a:prstGeom>
          </p:spPr>
        </p:pic>
      </p:grpSp>
      <p:cxnSp>
        <p:nvCxnSpPr>
          <p:cNvPr id="28" name="直接连接符 27"/>
          <p:cNvCxnSpPr/>
          <p:nvPr/>
        </p:nvCxnSpPr>
        <p:spPr>
          <a:xfrm flipH="1">
            <a:off x="1465502" y="3789834"/>
            <a:ext cx="110131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710830" y="3789834"/>
            <a:ext cx="1584176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14886" y="3789834"/>
            <a:ext cx="3096344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214886" y="3789834"/>
            <a:ext cx="5688632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598" y="2313087"/>
            <a:ext cx="108477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自定义风格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0" name="直角三角形 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37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0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04" y="-894927"/>
            <a:ext cx="4951615" cy="6264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35" y="405458"/>
            <a:ext cx="3947135" cy="49938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94" y="2734544"/>
            <a:ext cx="3679857" cy="4655690"/>
          </a:xfrm>
          <a:prstGeom prst="rect">
            <a:avLst/>
          </a:prstGeom>
        </p:spPr>
      </p:pic>
      <p:sp>
        <p:nvSpPr>
          <p:cNvPr id="18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1911" y="261244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自定义风格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678" y="185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网校版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6" y="1053530"/>
            <a:ext cx="3096344" cy="17416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13" y="4196588"/>
            <a:ext cx="2221208" cy="12494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10" y="1968109"/>
            <a:ext cx="2520280" cy="139860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2049" y="2784068"/>
            <a:ext cx="3528737" cy="4464496"/>
            <a:chOff x="1172049" y="2784068"/>
            <a:chExt cx="3528737" cy="44644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049" y="2784068"/>
              <a:ext cx="3528737" cy="446449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13" y="4200997"/>
              <a:ext cx="2221208" cy="124943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5" y="4189107"/>
            <a:ext cx="2309753" cy="1299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28642" y="500907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商务版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911" y="587806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学院版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8232" y="92576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政务版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30" name="直角三角形 29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38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1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运行环境</a:t>
            </a:r>
          </a:p>
        </p:txBody>
      </p:sp>
      <p:sp>
        <p:nvSpPr>
          <p:cNvPr id="83" name="矩形 82"/>
          <p:cNvSpPr/>
          <p:nvPr/>
        </p:nvSpPr>
        <p:spPr>
          <a:xfrm>
            <a:off x="4007797" y="1492545"/>
            <a:ext cx="7198468" cy="4066162"/>
          </a:xfrm>
          <a:prstGeom prst="rect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202349" y="2186797"/>
            <a:ext cx="67173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硬件环境：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CPU1.6Mhz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以上，内存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2GB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sz="28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软件环境：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Windows server 2008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或以上版本、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IIS6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以上版本、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DotNet4.0 Framework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Sqlserver2005</a:t>
            </a:r>
            <a:r>
              <a:rPr lang="zh-CN" altLang="en-US" sz="28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或以上版本</a:t>
            </a:r>
            <a:endParaRPr lang="en-US" altLang="zh-CN" sz="28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51526" y="1492546"/>
            <a:ext cx="2958995" cy="40661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99"/>
          <p:cNvGrpSpPr>
            <a:grpSpLocks/>
          </p:cNvGrpSpPr>
          <p:nvPr/>
        </p:nvGrpSpPr>
        <p:grpSpPr bwMode="auto">
          <a:xfrm>
            <a:off x="838622" y="1561372"/>
            <a:ext cx="3079431" cy="3882214"/>
            <a:chOff x="479426" y="1985962"/>
            <a:chExt cx="3897311" cy="4913314"/>
          </a:xfrm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2147483647 w 1971"/>
                <a:gd name="T9" fmla="*/ 2147483647 h 1971"/>
                <a:gd name="T10" fmla="*/ 214748364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2147483647 w 1971"/>
                <a:gd name="T17" fmla="*/ 2147483647 h 1971"/>
                <a:gd name="T18" fmla="*/ 2147483647 w 1971"/>
                <a:gd name="T19" fmla="*/ 2147483647 h 1971"/>
                <a:gd name="T20" fmla="*/ 2147483647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2147483647 w 1971"/>
                <a:gd name="T27" fmla="*/ 2147483647 h 1971"/>
                <a:gd name="T28" fmla="*/ 2147483647 w 1971"/>
                <a:gd name="T29" fmla="*/ 2147483647 h 1971"/>
                <a:gd name="T30" fmla="*/ 2147483647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2147483647 w 1971"/>
                <a:gd name="T37" fmla="*/ 2147483647 h 1971"/>
                <a:gd name="T38" fmla="*/ 2147483647 w 1971"/>
                <a:gd name="T39" fmla="*/ 2147483647 h 1971"/>
                <a:gd name="T40" fmla="*/ 2147483647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2147483647 w 1971"/>
                <a:gd name="T47" fmla="*/ 2147483647 h 1971"/>
                <a:gd name="T48" fmla="*/ 2147483647 w 1971"/>
                <a:gd name="T49" fmla="*/ 2147483647 h 1971"/>
                <a:gd name="T50" fmla="*/ 2147483647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147483647 w 1971"/>
                <a:gd name="T61" fmla="*/ 2147483647 h 1971"/>
                <a:gd name="T62" fmla="*/ 2147483647 w 1971"/>
                <a:gd name="T63" fmla="*/ 2147483647 h 1971"/>
                <a:gd name="T64" fmla="*/ 2147483647 w 1971"/>
                <a:gd name="T65" fmla="*/ 2147483647 h 1971"/>
                <a:gd name="T66" fmla="*/ 2147483647 w 1971"/>
                <a:gd name="T67" fmla="*/ 2147483647 h 1971"/>
                <a:gd name="T68" fmla="*/ 2147483647 w 1971"/>
                <a:gd name="T69" fmla="*/ 2147483647 h 1971"/>
                <a:gd name="T70" fmla="*/ 2147483647 w 1971"/>
                <a:gd name="T71" fmla="*/ 2147483647 h 1971"/>
                <a:gd name="T72" fmla="*/ 2147483647 w 1971"/>
                <a:gd name="T73" fmla="*/ 2147483647 h 1971"/>
                <a:gd name="T74" fmla="*/ 2147483647 w 1971"/>
                <a:gd name="T75" fmla="*/ 2147483647 h 1971"/>
                <a:gd name="T76" fmla="*/ 2147483647 w 1971"/>
                <a:gd name="T77" fmla="*/ 2147483647 h 1971"/>
                <a:gd name="T78" fmla="*/ 2147483647 w 1971"/>
                <a:gd name="T79" fmla="*/ 2147483647 h 1971"/>
                <a:gd name="T80" fmla="*/ 2147483647 w 1971"/>
                <a:gd name="T81" fmla="*/ 2147483647 h 1971"/>
                <a:gd name="T82" fmla="*/ 2147483647 w 1971"/>
                <a:gd name="T83" fmla="*/ 2147483647 h 1971"/>
                <a:gd name="T84" fmla="*/ 2147483647 w 1971"/>
                <a:gd name="T85" fmla="*/ 2147483647 h 1971"/>
                <a:gd name="T86" fmla="*/ 2147483647 w 1971"/>
                <a:gd name="T87" fmla="*/ 2147483647 h 1971"/>
                <a:gd name="T88" fmla="*/ 2147483647 w 1971"/>
                <a:gd name="T89" fmla="*/ 2147483647 h 1971"/>
                <a:gd name="T90" fmla="*/ 2147483647 w 1971"/>
                <a:gd name="T91" fmla="*/ 2147483647 h 1971"/>
                <a:gd name="T92" fmla="*/ 2147483647 w 1971"/>
                <a:gd name="T93" fmla="*/ 2147483647 h 1971"/>
                <a:gd name="T94" fmla="*/ 2147483647 w 1971"/>
                <a:gd name="T95" fmla="*/ 2147483647 h 1971"/>
                <a:gd name="T96" fmla="*/ 2147483647 w 1971"/>
                <a:gd name="T97" fmla="*/ 2147483647 h 1971"/>
                <a:gd name="T98" fmla="*/ 2147483647 w 1971"/>
                <a:gd name="T99" fmla="*/ 2147483647 h 1971"/>
                <a:gd name="T100" fmla="*/ 2147483647 w 1971"/>
                <a:gd name="T101" fmla="*/ 2147483647 h 1971"/>
                <a:gd name="T102" fmla="*/ 2147483647 w 1971"/>
                <a:gd name="T103" fmla="*/ 2147483647 h 1971"/>
                <a:gd name="T104" fmla="*/ 2147483647 w 1971"/>
                <a:gd name="T105" fmla="*/ 2147483647 h 1971"/>
                <a:gd name="T106" fmla="*/ 2147483647 w 1971"/>
                <a:gd name="T107" fmla="*/ 2147483647 h 1971"/>
                <a:gd name="T108" fmla="*/ 2147483647 w 1971"/>
                <a:gd name="T109" fmla="*/ 2147483647 h 1971"/>
                <a:gd name="T110" fmla="*/ 2147483647 w 1971"/>
                <a:gd name="T111" fmla="*/ 2147483647 h 1971"/>
                <a:gd name="T112" fmla="*/ 2147483647 w 1971"/>
                <a:gd name="T113" fmla="*/ 2147483647 h 1971"/>
                <a:gd name="T114" fmla="*/ 2147483647 w 1971"/>
                <a:gd name="T115" fmla="*/ 2147483647 h 1971"/>
                <a:gd name="T116" fmla="*/ 2147483647 w 1971"/>
                <a:gd name="T117" fmla="*/ 214748364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1"/>
                <a:gd name="T178" fmla="*/ 0 h 1971"/>
                <a:gd name="T179" fmla="*/ 1971 w 1971"/>
                <a:gd name="T180" fmla="*/ 1971 h 19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147483647 w 1777"/>
                <a:gd name="T5" fmla="*/ 2147483647 h 1777"/>
                <a:gd name="T6" fmla="*/ 2147483647 w 1777"/>
                <a:gd name="T7" fmla="*/ 2147483647 h 1777"/>
                <a:gd name="T8" fmla="*/ 2147483647 w 1777"/>
                <a:gd name="T9" fmla="*/ 2147483647 h 1777"/>
                <a:gd name="T10" fmla="*/ 2147483647 w 1777"/>
                <a:gd name="T11" fmla="*/ 2147483647 h 1777"/>
                <a:gd name="T12" fmla="*/ 2147483647 w 1777"/>
                <a:gd name="T13" fmla="*/ 2147483647 h 1777"/>
                <a:gd name="T14" fmla="*/ 2147483647 w 1777"/>
                <a:gd name="T15" fmla="*/ 2147483647 h 1777"/>
                <a:gd name="T16" fmla="*/ 2147483647 w 1777"/>
                <a:gd name="T17" fmla="*/ 2147483647 h 1777"/>
                <a:gd name="T18" fmla="*/ 2147483647 w 1777"/>
                <a:gd name="T19" fmla="*/ 2147483647 h 1777"/>
                <a:gd name="T20" fmla="*/ 2147483647 w 1777"/>
                <a:gd name="T21" fmla="*/ 2147483647 h 1777"/>
                <a:gd name="T22" fmla="*/ 2147483647 w 1777"/>
                <a:gd name="T23" fmla="*/ 2147483647 h 1777"/>
                <a:gd name="T24" fmla="*/ 2147483647 w 1777"/>
                <a:gd name="T25" fmla="*/ 2147483647 h 1777"/>
                <a:gd name="T26" fmla="*/ 2147483647 w 1777"/>
                <a:gd name="T27" fmla="*/ 2147483647 h 1777"/>
                <a:gd name="T28" fmla="*/ 2147483647 w 1777"/>
                <a:gd name="T29" fmla="*/ 2147483647 h 1777"/>
                <a:gd name="T30" fmla="*/ 2147483647 w 1777"/>
                <a:gd name="T31" fmla="*/ 2147483647 h 1777"/>
                <a:gd name="T32" fmla="*/ 2147483647 w 1777"/>
                <a:gd name="T33" fmla="*/ 2147483647 h 1777"/>
                <a:gd name="T34" fmla="*/ 2147483647 w 1777"/>
                <a:gd name="T35" fmla="*/ 2147483647 h 1777"/>
                <a:gd name="T36" fmla="*/ 2147483647 w 1777"/>
                <a:gd name="T37" fmla="*/ 2147483647 h 1777"/>
                <a:gd name="T38" fmla="*/ 2147483647 w 1777"/>
                <a:gd name="T39" fmla="*/ 2147483647 h 1777"/>
                <a:gd name="T40" fmla="*/ 2147483647 w 1777"/>
                <a:gd name="T41" fmla="*/ 2147483647 h 1777"/>
                <a:gd name="T42" fmla="*/ 2147483647 w 1777"/>
                <a:gd name="T43" fmla="*/ 2147483647 h 1777"/>
                <a:gd name="T44" fmla="*/ 2147483647 w 1777"/>
                <a:gd name="T45" fmla="*/ 2147483647 h 1777"/>
                <a:gd name="T46" fmla="*/ 2147483647 w 1777"/>
                <a:gd name="T47" fmla="*/ 2147483647 h 1777"/>
                <a:gd name="T48" fmla="*/ 2147483647 w 1777"/>
                <a:gd name="T49" fmla="*/ 2147483647 h 1777"/>
                <a:gd name="T50" fmla="*/ 2147483647 w 1777"/>
                <a:gd name="T51" fmla="*/ 2147483647 h 1777"/>
                <a:gd name="T52" fmla="*/ 2147483647 w 1777"/>
                <a:gd name="T53" fmla="*/ 2147483647 h 1777"/>
                <a:gd name="T54" fmla="*/ 2147483647 w 1777"/>
                <a:gd name="T55" fmla="*/ 2147483647 h 1777"/>
                <a:gd name="T56" fmla="*/ 2147483647 w 1777"/>
                <a:gd name="T57" fmla="*/ 2147483647 h 1777"/>
                <a:gd name="T58" fmla="*/ 2147483647 w 1777"/>
                <a:gd name="T59" fmla="*/ 2147483647 h 1777"/>
                <a:gd name="T60" fmla="*/ 2147483647 w 1777"/>
                <a:gd name="T61" fmla="*/ 2147483647 h 1777"/>
                <a:gd name="T62" fmla="*/ 2147483647 w 1777"/>
                <a:gd name="T63" fmla="*/ 2147483647 h 1777"/>
                <a:gd name="T64" fmla="*/ 2147483647 w 1777"/>
                <a:gd name="T65" fmla="*/ 2147483647 h 1777"/>
                <a:gd name="T66" fmla="*/ 2147483647 w 1777"/>
                <a:gd name="T67" fmla="*/ 2147483647 h 1777"/>
                <a:gd name="T68" fmla="*/ 2147483647 w 1777"/>
                <a:gd name="T69" fmla="*/ 2147483647 h 1777"/>
                <a:gd name="T70" fmla="*/ 2147483647 w 1777"/>
                <a:gd name="T71" fmla="*/ 2147483647 h 1777"/>
                <a:gd name="T72" fmla="*/ 2147483647 w 1777"/>
                <a:gd name="T73" fmla="*/ 2147483647 h 1777"/>
                <a:gd name="T74" fmla="*/ 2147483647 w 1777"/>
                <a:gd name="T75" fmla="*/ 2147483647 h 1777"/>
                <a:gd name="T76" fmla="*/ 2147483647 w 1777"/>
                <a:gd name="T77" fmla="*/ 2147483647 h 1777"/>
                <a:gd name="T78" fmla="*/ 2147483647 w 1777"/>
                <a:gd name="T79" fmla="*/ 2147483647 h 1777"/>
                <a:gd name="T80" fmla="*/ 2147483647 w 1777"/>
                <a:gd name="T81" fmla="*/ 2147483647 h 1777"/>
                <a:gd name="T82" fmla="*/ 2147483647 w 1777"/>
                <a:gd name="T83" fmla="*/ 2147483647 h 1777"/>
                <a:gd name="T84" fmla="*/ 2147483647 w 1777"/>
                <a:gd name="T85" fmla="*/ 2147483647 h 1777"/>
                <a:gd name="T86" fmla="*/ 2147483647 w 1777"/>
                <a:gd name="T87" fmla="*/ 2147483647 h 1777"/>
                <a:gd name="T88" fmla="*/ 2147483647 w 1777"/>
                <a:gd name="T89" fmla="*/ 2147483647 h 1777"/>
                <a:gd name="T90" fmla="*/ 2147483647 w 1777"/>
                <a:gd name="T91" fmla="*/ 2147483647 h 1777"/>
                <a:gd name="T92" fmla="*/ 2147483647 w 1777"/>
                <a:gd name="T93" fmla="*/ 2147483647 h 1777"/>
                <a:gd name="T94" fmla="*/ 2147483647 w 1777"/>
                <a:gd name="T95" fmla="*/ 2147483647 h 1777"/>
                <a:gd name="T96" fmla="*/ 2147483647 w 1777"/>
                <a:gd name="T97" fmla="*/ 2147483647 h 1777"/>
                <a:gd name="T98" fmla="*/ 2147483647 w 1777"/>
                <a:gd name="T99" fmla="*/ 2147483647 h 1777"/>
                <a:gd name="T100" fmla="*/ 2147483647 w 1777"/>
                <a:gd name="T101" fmla="*/ 2147483647 h 1777"/>
                <a:gd name="T102" fmla="*/ 2147483647 w 1777"/>
                <a:gd name="T103" fmla="*/ 2147483647 h 1777"/>
                <a:gd name="T104" fmla="*/ 2147483647 w 1777"/>
                <a:gd name="T105" fmla="*/ 2147483647 h 1777"/>
                <a:gd name="T106" fmla="*/ 2147483647 w 1777"/>
                <a:gd name="T107" fmla="*/ 2147483647 h 1777"/>
                <a:gd name="T108" fmla="*/ 2147483647 w 1777"/>
                <a:gd name="T109" fmla="*/ 2147483647 h 1777"/>
                <a:gd name="T110" fmla="*/ 2147483647 w 1777"/>
                <a:gd name="T111" fmla="*/ 2147483647 h 1777"/>
                <a:gd name="T112" fmla="*/ 2147483647 w 1777"/>
                <a:gd name="T113" fmla="*/ 2147483647 h 1777"/>
                <a:gd name="T114" fmla="*/ 2147483647 w 1777"/>
                <a:gd name="T115" fmla="*/ 2147483647 h 1777"/>
                <a:gd name="T116" fmla="*/ 2147483647 w 1777"/>
                <a:gd name="T117" fmla="*/ 2147483647 h 1777"/>
                <a:gd name="T118" fmla="*/ 2147483647 w 1777"/>
                <a:gd name="T119" fmla="*/ 2147483647 h 1777"/>
                <a:gd name="T120" fmla="*/ 2147483647 w 1777"/>
                <a:gd name="T121" fmla="*/ 2147483647 h 1777"/>
                <a:gd name="T122" fmla="*/ 2147483647 w 1777"/>
                <a:gd name="T123" fmla="*/ 2147483647 h 1777"/>
                <a:gd name="T124" fmla="*/ 2147483647 w 1777"/>
                <a:gd name="T125" fmla="*/ 2147483647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7"/>
                <a:gd name="T190" fmla="*/ 0 h 1777"/>
                <a:gd name="T191" fmla="*/ 1777 w 1777"/>
                <a:gd name="T192" fmla="*/ 1777 h 17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2147483647 w 224"/>
                <a:gd name="T1" fmla="*/ 2147483647 h 129"/>
                <a:gd name="T2" fmla="*/ 2147483647 w 224"/>
                <a:gd name="T3" fmla="*/ 2147483647 h 129"/>
                <a:gd name="T4" fmla="*/ 2147483647 w 224"/>
                <a:gd name="T5" fmla="*/ 2147483647 h 129"/>
                <a:gd name="T6" fmla="*/ 2147483647 w 224"/>
                <a:gd name="T7" fmla="*/ 2147483647 h 129"/>
                <a:gd name="T8" fmla="*/ 2147483647 w 224"/>
                <a:gd name="T9" fmla="*/ 2147483647 h 129"/>
                <a:gd name="T10" fmla="*/ 2147483647 w 224"/>
                <a:gd name="T11" fmla="*/ 2147483647 h 129"/>
                <a:gd name="T12" fmla="*/ 2147483647 w 224"/>
                <a:gd name="T13" fmla="*/ 0 h 129"/>
                <a:gd name="T14" fmla="*/ 2147483647 w 224"/>
                <a:gd name="T15" fmla="*/ 2147483647 h 129"/>
                <a:gd name="T16" fmla="*/ 2147483647 w 224"/>
                <a:gd name="T17" fmla="*/ 2147483647 h 129"/>
                <a:gd name="T18" fmla="*/ 2147483647 w 224"/>
                <a:gd name="T19" fmla="*/ 2147483647 h 129"/>
                <a:gd name="T20" fmla="*/ 0 w 224"/>
                <a:gd name="T21" fmla="*/ 2147483647 h 129"/>
                <a:gd name="T22" fmla="*/ 2147483647 w 224"/>
                <a:gd name="T23" fmla="*/ 2147483647 h 129"/>
                <a:gd name="T24" fmla="*/ 2147483647 w 224"/>
                <a:gd name="T25" fmla="*/ 2147483647 h 129"/>
                <a:gd name="T26" fmla="*/ 2147483647 w 224"/>
                <a:gd name="T27" fmla="*/ 2147483647 h 129"/>
                <a:gd name="T28" fmla="*/ 2147483647 w 224"/>
                <a:gd name="T29" fmla="*/ 2147483647 h 129"/>
                <a:gd name="T30" fmla="*/ 2147483647 w 224"/>
                <a:gd name="T31" fmla="*/ 2147483647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9"/>
                <a:gd name="T50" fmla="*/ 224 w 224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2147483647 w 702"/>
                <a:gd name="T1" fmla="*/ 0 h 959"/>
                <a:gd name="T2" fmla="*/ 0 w 702"/>
                <a:gd name="T3" fmla="*/ 2147483647 h 959"/>
                <a:gd name="T4" fmla="*/ 0 w 702"/>
                <a:gd name="T5" fmla="*/ 2147483647 h 959"/>
                <a:gd name="T6" fmla="*/ 2147483647 w 702"/>
                <a:gd name="T7" fmla="*/ 2147483647 h 959"/>
                <a:gd name="T8" fmla="*/ 2147483647 w 702"/>
                <a:gd name="T9" fmla="*/ 0 h 959"/>
                <a:gd name="T10" fmla="*/ 2147483647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959"/>
                <a:gd name="T20" fmla="*/ 702 w 702"/>
                <a:gd name="T21" fmla="*/ 959 h 9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2147483647 w 139"/>
                <a:gd name="T1" fmla="*/ 2147483647 h 140"/>
                <a:gd name="T2" fmla="*/ 2147483647 w 139"/>
                <a:gd name="T3" fmla="*/ 0 h 140"/>
                <a:gd name="T4" fmla="*/ 0 w 139"/>
                <a:gd name="T5" fmla="*/ 2147483647 h 140"/>
                <a:gd name="T6" fmla="*/ 2147483647 w 139"/>
                <a:gd name="T7" fmla="*/ 214748364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40"/>
                <a:gd name="T14" fmla="*/ 139 w 139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2147483647 w 98"/>
                <a:gd name="T1" fmla="*/ 2147483647 h 81"/>
                <a:gd name="T2" fmla="*/ 0 w 98"/>
                <a:gd name="T3" fmla="*/ 2147483647 h 81"/>
                <a:gd name="T4" fmla="*/ 2147483647 w 98"/>
                <a:gd name="T5" fmla="*/ 0 h 81"/>
                <a:gd name="T6" fmla="*/ 2147483647 w 98"/>
                <a:gd name="T7" fmla="*/ 2147483647 h 81"/>
                <a:gd name="T8" fmla="*/ 2147483647 w 98"/>
                <a:gd name="T9" fmla="*/ 2147483647 h 81"/>
                <a:gd name="T10" fmla="*/ 2147483647 w 98"/>
                <a:gd name="T11" fmla="*/ 2147483647 h 81"/>
                <a:gd name="T12" fmla="*/ 2147483647 w 98"/>
                <a:gd name="T13" fmla="*/ 2147483647 h 81"/>
                <a:gd name="T14" fmla="*/ 2147483647 w 98"/>
                <a:gd name="T15" fmla="*/ 2147483647 h 81"/>
                <a:gd name="T16" fmla="*/ 2147483647 w 98"/>
                <a:gd name="T17" fmla="*/ 2147483647 h 81"/>
                <a:gd name="T18" fmla="*/ 2147483647 w 98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81"/>
                <a:gd name="T32" fmla="*/ 98 w 9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2147483647 w 154"/>
                <a:gd name="T1" fmla="*/ 2147483647 h 188"/>
                <a:gd name="T2" fmla="*/ 2147483647 w 154"/>
                <a:gd name="T3" fmla="*/ 2147483647 h 188"/>
                <a:gd name="T4" fmla="*/ 2147483647 w 154"/>
                <a:gd name="T5" fmla="*/ 0 h 188"/>
                <a:gd name="T6" fmla="*/ 2147483647 w 154"/>
                <a:gd name="T7" fmla="*/ 0 h 188"/>
                <a:gd name="T8" fmla="*/ 0 w 154"/>
                <a:gd name="T9" fmla="*/ 2147483647 h 188"/>
                <a:gd name="T10" fmla="*/ 0 w 154"/>
                <a:gd name="T11" fmla="*/ 2147483647 h 188"/>
                <a:gd name="T12" fmla="*/ 0 w 154"/>
                <a:gd name="T13" fmla="*/ 2147483647 h 188"/>
                <a:gd name="T14" fmla="*/ 0 w 154"/>
                <a:gd name="T15" fmla="*/ 2147483647 h 188"/>
                <a:gd name="T16" fmla="*/ 2147483647 w 154"/>
                <a:gd name="T17" fmla="*/ 2147483647 h 188"/>
                <a:gd name="T18" fmla="*/ 2147483647 w 154"/>
                <a:gd name="T19" fmla="*/ 2147483647 h 188"/>
                <a:gd name="T20" fmla="*/ 2147483647 w 154"/>
                <a:gd name="T21" fmla="*/ 2147483647 h 188"/>
                <a:gd name="T22" fmla="*/ 2147483647 w 154"/>
                <a:gd name="T23" fmla="*/ 2147483647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"/>
                <a:gd name="T37" fmla="*/ 0 h 188"/>
                <a:gd name="T38" fmla="*/ 154 w 154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2147483647 w 154"/>
                <a:gd name="T1" fmla="*/ 2147483647 h 32"/>
                <a:gd name="T2" fmla="*/ 2147483647 w 154"/>
                <a:gd name="T3" fmla="*/ 2147483647 h 32"/>
                <a:gd name="T4" fmla="*/ 0 w 154"/>
                <a:gd name="T5" fmla="*/ 0 h 32"/>
                <a:gd name="T6" fmla="*/ 0 w 154"/>
                <a:gd name="T7" fmla="*/ 2147483647 h 32"/>
                <a:gd name="T8" fmla="*/ 2147483647 w 154"/>
                <a:gd name="T9" fmla="*/ 2147483647 h 32"/>
                <a:gd name="T10" fmla="*/ 2147483647 w 154"/>
                <a:gd name="T11" fmla="*/ 2147483647 h 32"/>
                <a:gd name="T12" fmla="*/ 2147483647 w 154"/>
                <a:gd name="T13" fmla="*/ 2147483647 h 32"/>
                <a:gd name="T14" fmla="*/ 2147483647 w 154"/>
                <a:gd name="T15" fmla="*/ 0 h 32"/>
                <a:gd name="T16" fmla="*/ 2147483647 w 154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32"/>
                <a:gd name="T29" fmla="*/ 154 w 15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147483647 w 13"/>
                <a:gd name="T1" fmla="*/ 2147483647 h 128"/>
                <a:gd name="T2" fmla="*/ 0 w 13"/>
                <a:gd name="T3" fmla="*/ 2147483647 h 128"/>
                <a:gd name="T4" fmla="*/ 0 w 13"/>
                <a:gd name="T5" fmla="*/ 2147483647 h 128"/>
                <a:gd name="T6" fmla="*/ 2147483647 w 13"/>
                <a:gd name="T7" fmla="*/ 0 h 128"/>
                <a:gd name="T8" fmla="*/ 2147483647 w 13"/>
                <a:gd name="T9" fmla="*/ 2147483647 h 128"/>
                <a:gd name="T10" fmla="*/ 2147483647 w 13"/>
                <a:gd name="T11" fmla="*/ 2147483647 h 128"/>
                <a:gd name="T12" fmla="*/ 2147483647 w 13"/>
                <a:gd name="T13" fmla="*/ 2147483647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28"/>
                <a:gd name="T23" fmla="*/ 13 w 1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2147483647 w 32"/>
                <a:gd name="T1" fmla="*/ 2147483647 h 47"/>
                <a:gd name="T2" fmla="*/ 0 w 32"/>
                <a:gd name="T3" fmla="*/ 0 h 47"/>
                <a:gd name="T4" fmla="*/ 0 w 32"/>
                <a:gd name="T5" fmla="*/ 2147483647 h 47"/>
                <a:gd name="T6" fmla="*/ 2147483647 w 32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7"/>
                <a:gd name="T14" fmla="*/ 32 w 3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2147483647 w 294"/>
                <a:gd name="T1" fmla="*/ 2147483647 h 273"/>
                <a:gd name="T2" fmla="*/ 2147483647 w 294"/>
                <a:gd name="T3" fmla="*/ 0 h 273"/>
                <a:gd name="T4" fmla="*/ 2147483647 w 294"/>
                <a:gd name="T5" fmla="*/ 2147483647 h 273"/>
                <a:gd name="T6" fmla="*/ 2147483647 w 294"/>
                <a:gd name="T7" fmla="*/ 2147483647 h 273"/>
                <a:gd name="T8" fmla="*/ 2147483647 w 294"/>
                <a:gd name="T9" fmla="*/ 2147483647 h 273"/>
                <a:gd name="T10" fmla="*/ 2147483647 w 294"/>
                <a:gd name="T11" fmla="*/ 2147483647 h 273"/>
                <a:gd name="T12" fmla="*/ 2147483647 w 294"/>
                <a:gd name="T13" fmla="*/ 2147483647 h 273"/>
                <a:gd name="T14" fmla="*/ 2147483647 w 294"/>
                <a:gd name="T15" fmla="*/ 2147483647 h 273"/>
                <a:gd name="T16" fmla="*/ 2147483647 w 294"/>
                <a:gd name="T17" fmla="*/ 2147483647 h 273"/>
                <a:gd name="T18" fmla="*/ 2147483647 w 294"/>
                <a:gd name="T19" fmla="*/ 2147483647 h 273"/>
                <a:gd name="T20" fmla="*/ 2147483647 w 294"/>
                <a:gd name="T21" fmla="*/ 2147483647 h 273"/>
                <a:gd name="T22" fmla="*/ 2147483647 w 294"/>
                <a:gd name="T23" fmla="*/ 2147483647 h 273"/>
                <a:gd name="T24" fmla="*/ 0 w 294"/>
                <a:gd name="T25" fmla="*/ 2147483647 h 273"/>
                <a:gd name="T26" fmla="*/ 2147483647 w 294"/>
                <a:gd name="T27" fmla="*/ 2147483647 h 273"/>
                <a:gd name="T28" fmla="*/ 2147483647 w 294"/>
                <a:gd name="T29" fmla="*/ 2147483647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273"/>
                <a:gd name="T47" fmla="*/ 294 w 294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147483647 w 81"/>
                <a:gd name="T1" fmla="*/ 2147483647 h 8"/>
                <a:gd name="T2" fmla="*/ 2147483647 w 81"/>
                <a:gd name="T3" fmla="*/ 2147483647 h 8"/>
                <a:gd name="T4" fmla="*/ 0 w 81"/>
                <a:gd name="T5" fmla="*/ 0 h 8"/>
                <a:gd name="T6" fmla="*/ 2147483647 w 81"/>
                <a:gd name="T7" fmla="*/ 0 h 8"/>
                <a:gd name="T8" fmla="*/ 2147483647 w 8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"/>
                <a:gd name="T17" fmla="*/ 81 w 8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2"/>
                <a:gd name="T17" fmla="*/ 54 w 5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2147483647 w 28"/>
                <a:gd name="T1" fmla="*/ 2147483647 h 30"/>
                <a:gd name="T2" fmla="*/ 2147483647 w 28"/>
                <a:gd name="T3" fmla="*/ 2147483647 h 30"/>
                <a:gd name="T4" fmla="*/ 2147483647 w 28"/>
                <a:gd name="T5" fmla="*/ 2147483647 h 30"/>
                <a:gd name="T6" fmla="*/ 2147483647 w 28"/>
                <a:gd name="T7" fmla="*/ 2147483647 h 30"/>
                <a:gd name="T8" fmla="*/ 2147483647 w 28"/>
                <a:gd name="T9" fmla="*/ 2147483647 h 30"/>
                <a:gd name="T10" fmla="*/ 2147483647 w 28"/>
                <a:gd name="T11" fmla="*/ 2147483647 h 30"/>
                <a:gd name="T12" fmla="*/ 2147483647 w 28"/>
                <a:gd name="T13" fmla="*/ 2147483647 h 30"/>
                <a:gd name="T14" fmla="*/ 2147483647 w 28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2147483647 w 42"/>
                <a:gd name="T1" fmla="*/ 2147483647 h 133"/>
                <a:gd name="T2" fmla="*/ 2147483647 w 42"/>
                <a:gd name="T3" fmla="*/ 2147483647 h 133"/>
                <a:gd name="T4" fmla="*/ 0 w 42"/>
                <a:gd name="T5" fmla="*/ 0 h 133"/>
                <a:gd name="T6" fmla="*/ 2147483647 w 42"/>
                <a:gd name="T7" fmla="*/ 0 h 133"/>
                <a:gd name="T8" fmla="*/ 2147483647 w 42"/>
                <a:gd name="T9" fmla="*/ 214748364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3"/>
                <a:gd name="T17" fmla="*/ 42 w 42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6"/>
            <p:cNvSpPr>
              <a:spLocks/>
            </p:cNvSpPr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147483647 w 127"/>
                <a:gd name="T1" fmla="*/ 0 h 33"/>
                <a:gd name="T2" fmla="*/ 2147483647 w 127"/>
                <a:gd name="T3" fmla="*/ 0 h 33"/>
                <a:gd name="T4" fmla="*/ 0 w 127"/>
                <a:gd name="T5" fmla="*/ 2147483647 h 33"/>
                <a:gd name="T6" fmla="*/ 2147483647 w 127"/>
                <a:gd name="T7" fmla="*/ 2147483647 h 33"/>
                <a:gd name="T8" fmla="*/ 2147483647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3"/>
                <a:gd name="T17" fmla="*/ 127 w 12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147483647 w 110"/>
                <a:gd name="T1" fmla="*/ 2147483647 h 89"/>
                <a:gd name="T2" fmla="*/ 0 w 110"/>
                <a:gd name="T3" fmla="*/ 2147483647 h 89"/>
                <a:gd name="T4" fmla="*/ 2147483647 w 110"/>
                <a:gd name="T5" fmla="*/ 2147483647 h 89"/>
                <a:gd name="T6" fmla="*/ 2147483647 w 110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89"/>
                <a:gd name="T14" fmla="*/ 110 w 11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147483647 w 104"/>
                <a:gd name="T1" fmla="*/ 2147483647 h 63"/>
                <a:gd name="T2" fmla="*/ 2147483647 w 104"/>
                <a:gd name="T3" fmla="*/ 2147483647 h 63"/>
                <a:gd name="T4" fmla="*/ 2147483647 w 104"/>
                <a:gd name="T5" fmla="*/ 2147483647 h 63"/>
                <a:gd name="T6" fmla="*/ 2147483647 w 104"/>
                <a:gd name="T7" fmla="*/ 2147483647 h 63"/>
                <a:gd name="T8" fmla="*/ 2147483647 w 104"/>
                <a:gd name="T9" fmla="*/ 2147483647 h 63"/>
                <a:gd name="T10" fmla="*/ 2147483647 w 104"/>
                <a:gd name="T11" fmla="*/ 0 h 63"/>
                <a:gd name="T12" fmla="*/ 2147483647 w 104"/>
                <a:gd name="T13" fmla="*/ 2147483647 h 63"/>
                <a:gd name="T14" fmla="*/ 2147483647 w 104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3"/>
                <a:gd name="T26" fmla="*/ 104 w 104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2147483647 w 216"/>
                <a:gd name="T1" fmla="*/ 2147483647 h 233"/>
                <a:gd name="T2" fmla="*/ 2147483647 w 216"/>
                <a:gd name="T3" fmla="*/ 0 h 233"/>
                <a:gd name="T4" fmla="*/ 2147483647 w 216"/>
                <a:gd name="T5" fmla="*/ 2147483647 h 233"/>
                <a:gd name="T6" fmla="*/ 2147483647 w 216"/>
                <a:gd name="T7" fmla="*/ 2147483647 h 233"/>
                <a:gd name="T8" fmla="*/ 2147483647 w 216"/>
                <a:gd name="T9" fmla="*/ 2147483647 h 233"/>
                <a:gd name="T10" fmla="*/ 2147483647 w 216"/>
                <a:gd name="T11" fmla="*/ 2147483647 h 233"/>
                <a:gd name="T12" fmla="*/ 2147483647 w 216"/>
                <a:gd name="T13" fmla="*/ 2147483647 h 233"/>
                <a:gd name="T14" fmla="*/ 0 w 216"/>
                <a:gd name="T15" fmla="*/ 2147483647 h 233"/>
                <a:gd name="T16" fmla="*/ 2147483647 w 216"/>
                <a:gd name="T17" fmla="*/ 2147483647 h 233"/>
                <a:gd name="T18" fmla="*/ 2147483647 w 216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33"/>
                <a:gd name="T32" fmla="*/ 216 w 216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147483647 w 148"/>
                <a:gd name="T1" fmla="*/ 2147483647 h 145"/>
                <a:gd name="T2" fmla="*/ 2147483647 w 148"/>
                <a:gd name="T3" fmla="*/ 2147483647 h 145"/>
                <a:gd name="T4" fmla="*/ 2147483647 w 148"/>
                <a:gd name="T5" fmla="*/ 2147483647 h 145"/>
                <a:gd name="T6" fmla="*/ 2147483647 w 148"/>
                <a:gd name="T7" fmla="*/ 0 h 145"/>
                <a:gd name="T8" fmla="*/ 2147483647 w 148"/>
                <a:gd name="T9" fmla="*/ 0 h 145"/>
                <a:gd name="T10" fmla="*/ 2147483647 w 148"/>
                <a:gd name="T11" fmla="*/ 2147483647 h 145"/>
                <a:gd name="T12" fmla="*/ 2147483647 w 148"/>
                <a:gd name="T13" fmla="*/ 2147483647 h 145"/>
                <a:gd name="T14" fmla="*/ 2147483647 w 148"/>
                <a:gd name="T15" fmla="*/ 2147483647 h 145"/>
                <a:gd name="T16" fmla="*/ 2147483647 w 148"/>
                <a:gd name="T17" fmla="*/ 2147483647 h 145"/>
                <a:gd name="T18" fmla="*/ 2147483647 w 148"/>
                <a:gd name="T19" fmla="*/ 2147483647 h 145"/>
                <a:gd name="T20" fmla="*/ 2147483647 w 148"/>
                <a:gd name="T21" fmla="*/ 2147483647 h 145"/>
                <a:gd name="T22" fmla="*/ 0 w 148"/>
                <a:gd name="T23" fmla="*/ 2147483647 h 145"/>
                <a:gd name="T24" fmla="*/ 2147483647 w 148"/>
                <a:gd name="T25" fmla="*/ 2147483647 h 145"/>
                <a:gd name="T26" fmla="*/ 2147483647 w 148"/>
                <a:gd name="T27" fmla="*/ 2147483647 h 145"/>
                <a:gd name="T28" fmla="*/ 2147483647 w 148"/>
                <a:gd name="T29" fmla="*/ 2147483647 h 145"/>
                <a:gd name="T30" fmla="*/ 2147483647 w 148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45"/>
                <a:gd name="T50" fmla="*/ 148 w 148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2147483647 w 165"/>
                <a:gd name="T1" fmla="*/ 2147483647 h 186"/>
                <a:gd name="T2" fmla="*/ 2147483647 w 165"/>
                <a:gd name="T3" fmla="*/ 2147483647 h 186"/>
                <a:gd name="T4" fmla="*/ 2147483647 w 165"/>
                <a:gd name="T5" fmla="*/ 2147483647 h 186"/>
                <a:gd name="T6" fmla="*/ 2147483647 w 165"/>
                <a:gd name="T7" fmla="*/ 2147483647 h 186"/>
                <a:gd name="T8" fmla="*/ 2147483647 w 165"/>
                <a:gd name="T9" fmla="*/ 2147483647 h 186"/>
                <a:gd name="T10" fmla="*/ 2147483647 w 165"/>
                <a:gd name="T11" fmla="*/ 0 h 186"/>
                <a:gd name="T12" fmla="*/ 2147483647 w 165"/>
                <a:gd name="T13" fmla="*/ 0 h 186"/>
                <a:gd name="T14" fmla="*/ 2147483647 w 165"/>
                <a:gd name="T15" fmla="*/ 0 h 186"/>
                <a:gd name="T16" fmla="*/ 2147483647 w 165"/>
                <a:gd name="T17" fmla="*/ 0 h 186"/>
                <a:gd name="T18" fmla="*/ 2147483647 w 165"/>
                <a:gd name="T19" fmla="*/ 0 h 186"/>
                <a:gd name="T20" fmla="*/ 2147483647 w 165"/>
                <a:gd name="T21" fmla="*/ 0 h 186"/>
                <a:gd name="T22" fmla="*/ 2147483647 w 165"/>
                <a:gd name="T23" fmla="*/ 2147483647 h 186"/>
                <a:gd name="T24" fmla="*/ 2147483647 w 165"/>
                <a:gd name="T25" fmla="*/ 2147483647 h 186"/>
                <a:gd name="T26" fmla="*/ 2147483647 w 165"/>
                <a:gd name="T27" fmla="*/ 2147483647 h 186"/>
                <a:gd name="T28" fmla="*/ 2147483647 w 165"/>
                <a:gd name="T29" fmla="*/ 2147483647 h 186"/>
                <a:gd name="T30" fmla="*/ 2147483647 w 165"/>
                <a:gd name="T31" fmla="*/ 2147483647 h 186"/>
                <a:gd name="T32" fmla="*/ 2147483647 w 165"/>
                <a:gd name="T33" fmla="*/ 2147483647 h 186"/>
                <a:gd name="T34" fmla="*/ 2147483647 w 165"/>
                <a:gd name="T35" fmla="*/ 2147483647 h 186"/>
                <a:gd name="T36" fmla="*/ 2147483647 w 165"/>
                <a:gd name="T37" fmla="*/ 2147483647 h 186"/>
                <a:gd name="T38" fmla="*/ 2147483647 w 165"/>
                <a:gd name="T39" fmla="*/ 2147483647 h 186"/>
                <a:gd name="T40" fmla="*/ 2147483647 w 165"/>
                <a:gd name="T41" fmla="*/ 2147483647 h 186"/>
                <a:gd name="T42" fmla="*/ 2147483647 w 165"/>
                <a:gd name="T43" fmla="*/ 2147483647 h 186"/>
                <a:gd name="T44" fmla="*/ 2147483647 w 165"/>
                <a:gd name="T45" fmla="*/ 2147483647 h 186"/>
                <a:gd name="T46" fmla="*/ 2147483647 w 165"/>
                <a:gd name="T47" fmla="*/ 2147483647 h 186"/>
                <a:gd name="T48" fmla="*/ 2147483647 w 165"/>
                <a:gd name="T49" fmla="*/ 2147483647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"/>
                <a:gd name="T76" fmla="*/ 0 h 186"/>
                <a:gd name="T77" fmla="*/ 165 w 165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2147483647 w 136"/>
                <a:gd name="T1" fmla="*/ 0 h 54"/>
                <a:gd name="T2" fmla="*/ 0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0 h 54"/>
                <a:gd name="T12" fmla="*/ 2147483647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4"/>
                <a:gd name="T23" fmla="*/ 136 w 1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47483647 w 84"/>
                <a:gd name="T1" fmla="*/ 2147483647 h 24"/>
                <a:gd name="T2" fmla="*/ 2147483647 w 84"/>
                <a:gd name="T3" fmla="*/ 0 h 24"/>
                <a:gd name="T4" fmla="*/ 2147483647 w 84"/>
                <a:gd name="T5" fmla="*/ 0 h 24"/>
                <a:gd name="T6" fmla="*/ 0 w 84"/>
                <a:gd name="T7" fmla="*/ 2147483647 h 24"/>
                <a:gd name="T8" fmla="*/ 2147483647 w 84"/>
                <a:gd name="T9" fmla="*/ 2147483647 h 24"/>
                <a:gd name="T10" fmla="*/ 2147483647 w 8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4"/>
                <a:gd name="T20" fmla="*/ 84 w 8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2147483647 h 25"/>
                <a:gd name="T4" fmla="*/ 2147483647 w 258"/>
                <a:gd name="T5" fmla="*/ 2147483647 h 25"/>
                <a:gd name="T6" fmla="*/ 2147483647 w 258"/>
                <a:gd name="T7" fmla="*/ 2147483647 h 25"/>
                <a:gd name="T8" fmla="*/ 2147483647 w 258"/>
                <a:gd name="T9" fmla="*/ 2147483647 h 25"/>
                <a:gd name="T10" fmla="*/ 2147483647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5"/>
                <a:gd name="T23" fmla="*/ 258 w 25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46"/>
            <p:cNvSpPr>
              <a:spLocks/>
            </p:cNvSpPr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147483647 w 115"/>
                <a:gd name="T1" fmla="*/ 2147483647 h 5"/>
                <a:gd name="T2" fmla="*/ 0 w 115"/>
                <a:gd name="T3" fmla="*/ 2147483647 h 5"/>
                <a:gd name="T4" fmla="*/ 2147483647 w 115"/>
                <a:gd name="T5" fmla="*/ 0 h 5"/>
                <a:gd name="T6" fmla="*/ 2147483647 w 115"/>
                <a:gd name="T7" fmla="*/ 0 h 5"/>
                <a:gd name="T8" fmla="*/ 2147483647 w 11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"/>
                <a:gd name="T17" fmla="*/ 115 w 1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47"/>
            <p:cNvSpPr>
              <a:spLocks/>
            </p:cNvSpPr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2147483647 w 247"/>
                <a:gd name="T1" fmla="*/ 0 h 138"/>
                <a:gd name="T2" fmla="*/ 0 w 247"/>
                <a:gd name="T3" fmla="*/ 0 h 138"/>
                <a:gd name="T4" fmla="*/ 0 w 247"/>
                <a:gd name="T5" fmla="*/ 2147483647 h 138"/>
                <a:gd name="T6" fmla="*/ 2147483647 w 247"/>
                <a:gd name="T7" fmla="*/ 0 h 138"/>
                <a:gd name="T8" fmla="*/ 2147483647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48"/>
            <p:cNvSpPr>
              <a:spLocks/>
            </p:cNvSpPr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2147483647 h 138"/>
                <a:gd name="T2" fmla="*/ 0 w 247"/>
                <a:gd name="T3" fmla="*/ 2147483647 h 138"/>
                <a:gd name="T4" fmla="*/ 2147483647 w 247"/>
                <a:gd name="T5" fmla="*/ 2147483647 h 138"/>
                <a:gd name="T6" fmla="*/ 2147483647 w 247"/>
                <a:gd name="T7" fmla="*/ 0 h 138"/>
                <a:gd name="T8" fmla="*/ 0 w 247"/>
                <a:gd name="T9" fmla="*/ 214748364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49"/>
            <p:cNvSpPr>
              <a:spLocks/>
            </p:cNvSpPr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2147483647 w 361"/>
                <a:gd name="T1" fmla="*/ 2147483647 h 320"/>
                <a:gd name="T2" fmla="*/ 2147483647 w 361"/>
                <a:gd name="T3" fmla="*/ 2147483647 h 320"/>
                <a:gd name="T4" fmla="*/ 2147483647 w 361"/>
                <a:gd name="T5" fmla="*/ 0 h 320"/>
                <a:gd name="T6" fmla="*/ 2147483647 w 361"/>
                <a:gd name="T7" fmla="*/ 2147483647 h 320"/>
                <a:gd name="T8" fmla="*/ 2147483647 w 361"/>
                <a:gd name="T9" fmla="*/ 2147483647 h 320"/>
                <a:gd name="T10" fmla="*/ 2147483647 w 361"/>
                <a:gd name="T11" fmla="*/ 2147483647 h 320"/>
                <a:gd name="T12" fmla="*/ 2147483647 w 361"/>
                <a:gd name="T13" fmla="*/ 2147483647 h 320"/>
                <a:gd name="T14" fmla="*/ 2147483647 w 361"/>
                <a:gd name="T15" fmla="*/ 2147483647 h 320"/>
                <a:gd name="T16" fmla="*/ 2147483647 w 361"/>
                <a:gd name="T17" fmla="*/ 2147483647 h 320"/>
                <a:gd name="T18" fmla="*/ 2147483647 w 361"/>
                <a:gd name="T19" fmla="*/ 2147483647 h 320"/>
                <a:gd name="T20" fmla="*/ 2147483647 w 361"/>
                <a:gd name="T21" fmla="*/ 2147483647 h 320"/>
                <a:gd name="T22" fmla="*/ 2147483647 w 361"/>
                <a:gd name="T23" fmla="*/ 2147483647 h 320"/>
                <a:gd name="T24" fmla="*/ 2147483647 w 361"/>
                <a:gd name="T25" fmla="*/ 2147483647 h 320"/>
                <a:gd name="T26" fmla="*/ 2147483647 w 361"/>
                <a:gd name="T27" fmla="*/ 2147483647 h 320"/>
                <a:gd name="T28" fmla="*/ 2147483647 w 361"/>
                <a:gd name="T29" fmla="*/ 2147483647 h 320"/>
                <a:gd name="T30" fmla="*/ 2147483647 w 361"/>
                <a:gd name="T31" fmla="*/ 2147483647 h 320"/>
                <a:gd name="T32" fmla="*/ 2147483647 w 361"/>
                <a:gd name="T33" fmla="*/ 2147483647 h 320"/>
                <a:gd name="T34" fmla="*/ 2147483647 w 361"/>
                <a:gd name="T35" fmla="*/ 2147483647 h 320"/>
                <a:gd name="T36" fmla="*/ 0 w 361"/>
                <a:gd name="T37" fmla="*/ 2147483647 h 320"/>
                <a:gd name="T38" fmla="*/ 2147483647 w 361"/>
                <a:gd name="T39" fmla="*/ 2147483647 h 320"/>
                <a:gd name="T40" fmla="*/ 2147483647 w 361"/>
                <a:gd name="T41" fmla="*/ 2147483647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320"/>
                <a:gd name="T65" fmla="*/ 361 w 361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2147483647 w 319"/>
                <a:gd name="T1" fmla="*/ 2147483647 h 340"/>
                <a:gd name="T2" fmla="*/ 2147483647 w 319"/>
                <a:gd name="T3" fmla="*/ 2147483647 h 340"/>
                <a:gd name="T4" fmla="*/ 2147483647 w 319"/>
                <a:gd name="T5" fmla="*/ 2147483647 h 340"/>
                <a:gd name="T6" fmla="*/ 2147483647 w 319"/>
                <a:gd name="T7" fmla="*/ 2147483647 h 340"/>
                <a:gd name="T8" fmla="*/ 2147483647 w 319"/>
                <a:gd name="T9" fmla="*/ 2147483647 h 340"/>
                <a:gd name="T10" fmla="*/ 2147483647 w 319"/>
                <a:gd name="T11" fmla="*/ 2147483647 h 340"/>
                <a:gd name="T12" fmla="*/ 2147483647 w 319"/>
                <a:gd name="T13" fmla="*/ 2147483647 h 340"/>
                <a:gd name="T14" fmla="*/ 2147483647 w 319"/>
                <a:gd name="T15" fmla="*/ 2147483647 h 340"/>
                <a:gd name="T16" fmla="*/ 2147483647 w 319"/>
                <a:gd name="T17" fmla="*/ 2147483647 h 340"/>
                <a:gd name="T18" fmla="*/ 2147483647 w 319"/>
                <a:gd name="T19" fmla="*/ 2147483647 h 340"/>
                <a:gd name="T20" fmla="*/ 2147483647 w 319"/>
                <a:gd name="T21" fmla="*/ 2147483647 h 340"/>
                <a:gd name="T22" fmla="*/ 2147483647 w 319"/>
                <a:gd name="T23" fmla="*/ 2147483647 h 340"/>
                <a:gd name="T24" fmla="*/ 2147483647 w 319"/>
                <a:gd name="T25" fmla="*/ 2147483647 h 340"/>
                <a:gd name="T26" fmla="*/ 2147483647 w 319"/>
                <a:gd name="T27" fmla="*/ 2147483647 h 340"/>
                <a:gd name="T28" fmla="*/ 2147483647 w 319"/>
                <a:gd name="T29" fmla="*/ 2147483647 h 340"/>
                <a:gd name="T30" fmla="*/ 2147483647 w 319"/>
                <a:gd name="T31" fmla="*/ 2147483647 h 340"/>
                <a:gd name="T32" fmla="*/ 2147483647 w 319"/>
                <a:gd name="T33" fmla="*/ 2147483647 h 340"/>
                <a:gd name="T34" fmla="*/ 2147483647 w 319"/>
                <a:gd name="T35" fmla="*/ 2147483647 h 340"/>
                <a:gd name="T36" fmla="*/ 2147483647 w 319"/>
                <a:gd name="T37" fmla="*/ 2147483647 h 340"/>
                <a:gd name="T38" fmla="*/ 2147483647 w 319"/>
                <a:gd name="T39" fmla="*/ 2147483647 h 340"/>
                <a:gd name="T40" fmla="*/ 2147483647 w 319"/>
                <a:gd name="T41" fmla="*/ 2147483647 h 340"/>
                <a:gd name="T42" fmla="*/ 2147483647 w 319"/>
                <a:gd name="T43" fmla="*/ 2147483647 h 340"/>
                <a:gd name="T44" fmla="*/ 2147483647 w 319"/>
                <a:gd name="T45" fmla="*/ 2147483647 h 340"/>
                <a:gd name="T46" fmla="*/ 2147483647 w 319"/>
                <a:gd name="T47" fmla="*/ 2147483647 h 340"/>
                <a:gd name="T48" fmla="*/ 2147483647 w 319"/>
                <a:gd name="T49" fmla="*/ 2147483647 h 340"/>
                <a:gd name="T50" fmla="*/ 2147483647 w 319"/>
                <a:gd name="T51" fmla="*/ 2147483647 h 340"/>
                <a:gd name="T52" fmla="*/ 2147483647 w 319"/>
                <a:gd name="T53" fmla="*/ 2147483647 h 340"/>
                <a:gd name="T54" fmla="*/ 2147483647 w 319"/>
                <a:gd name="T55" fmla="*/ 2147483647 h 340"/>
                <a:gd name="T56" fmla="*/ 0 w 319"/>
                <a:gd name="T57" fmla="*/ 2147483647 h 340"/>
                <a:gd name="T58" fmla="*/ 2147483647 w 319"/>
                <a:gd name="T59" fmla="*/ 2147483647 h 340"/>
                <a:gd name="T60" fmla="*/ 2147483647 w 319"/>
                <a:gd name="T61" fmla="*/ 2147483647 h 340"/>
                <a:gd name="T62" fmla="*/ 2147483647 w 319"/>
                <a:gd name="T63" fmla="*/ 2147483647 h 340"/>
                <a:gd name="T64" fmla="*/ 2147483647 w 319"/>
                <a:gd name="T65" fmla="*/ 2147483647 h 340"/>
                <a:gd name="T66" fmla="*/ 2147483647 w 319"/>
                <a:gd name="T67" fmla="*/ 2147483647 h 340"/>
                <a:gd name="T68" fmla="*/ 2147483647 w 319"/>
                <a:gd name="T69" fmla="*/ 2147483647 h 340"/>
                <a:gd name="T70" fmla="*/ 2147483647 w 319"/>
                <a:gd name="T71" fmla="*/ 2147483647 h 340"/>
                <a:gd name="T72" fmla="*/ 2147483647 w 319"/>
                <a:gd name="T73" fmla="*/ 2147483647 h 340"/>
                <a:gd name="T74" fmla="*/ 2147483647 w 319"/>
                <a:gd name="T75" fmla="*/ 2147483647 h 340"/>
                <a:gd name="T76" fmla="*/ 2147483647 w 319"/>
                <a:gd name="T77" fmla="*/ 2147483647 h 340"/>
                <a:gd name="T78" fmla="*/ 2147483647 w 319"/>
                <a:gd name="T79" fmla="*/ 2147483647 h 340"/>
                <a:gd name="T80" fmla="*/ 2147483647 w 319"/>
                <a:gd name="T81" fmla="*/ 2147483647 h 340"/>
                <a:gd name="T82" fmla="*/ 2147483647 w 319"/>
                <a:gd name="T83" fmla="*/ 2147483647 h 340"/>
                <a:gd name="T84" fmla="*/ 2147483647 w 319"/>
                <a:gd name="T85" fmla="*/ 2147483647 h 340"/>
                <a:gd name="T86" fmla="*/ 2147483647 w 319"/>
                <a:gd name="T87" fmla="*/ 2147483647 h 340"/>
                <a:gd name="T88" fmla="*/ 2147483647 w 319"/>
                <a:gd name="T89" fmla="*/ 0 h 340"/>
                <a:gd name="T90" fmla="*/ 2147483647 w 319"/>
                <a:gd name="T91" fmla="*/ 2147483647 h 340"/>
                <a:gd name="T92" fmla="*/ 2147483647 w 319"/>
                <a:gd name="T93" fmla="*/ 2147483647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9"/>
                <a:gd name="T142" fmla="*/ 0 h 340"/>
                <a:gd name="T143" fmla="*/ 319 w 31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51"/>
            <p:cNvSpPr>
              <a:spLocks/>
            </p:cNvSpPr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2147483647 w 315"/>
                <a:gd name="T1" fmla="*/ 2147483647 h 315"/>
                <a:gd name="T2" fmla="*/ 2147483647 w 315"/>
                <a:gd name="T3" fmla="*/ 2147483647 h 315"/>
                <a:gd name="T4" fmla="*/ 2147483647 w 315"/>
                <a:gd name="T5" fmla="*/ 2147483647 h 315"/>
                <a:gd name="T6" fmla="*/ 2147483647 w 315"/>
                <a:gd name="T7" fmla="*/ 2147483647 h 315"/>
                <a:gd name="T8" fmla="*/ 2147483647 w 315"/>
                <a:gd name="T9" fmla="*/ 214748364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315"/>
                <a:gd name="T17" fmla="*/ 315 w 315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52"/>
            <p:cNvSpPr>
              <a:spLocks/>
            </p:cNvSpPr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2147483647 w 123"/>
                <a:gd name="T1" fmla="*/ 0 h 154"/>
                <a:gd name="T2" fmla="*/ 2147483647 w 123"/>
                <a:gd name="T3" fmla="*/ 2147483647 h 154"/>
                <a:gd name="T4" fmla="*/ 2147483647 w 123"/>
                <a:gd name="T5" fmla="*/ 2147483647 h 154"/>
                <a:gd name="T6" fmla="*/ 2147483647 w 123"/>
                <a:gd name="T7" fmla="*/ 2147483647 h 154"/>
                <a:gd name="T8" fmla="*/ 2147483647 w 123"/>
                <a:gd name="T9" fmla="*/ 2147483647 h 154"/>
                <a:gd name="T10" fmla="*/ 2147483647 w 123"/>
                <a:gd name="T11" fmla="*/ 2147483647 h 154"/>
                <a:gd name="T12" fmla="*/ 2147483647 w 123"/>
                <a:gd name="T13" fmla="*/ 2147483647 h 154"/>
                <a:gd name="T14" fmla="*/ 2147483647 w 123"/>
                <a:gd name="T15" fmla="*/ 2147483647 h 154"/>
                <a:gd name="T16" fmla="*/ 2147483647 w 123"/>
                <a:gd name="T17" fmla="*/ 2147483647 h 154"/>
                <a:gd name="T18" fmla="*/ 2147483647 w 123"/>
                <a:gd name="T19" fmla="*/ 2147483647 h 154"/>
                <a:gd name="T20" fmla="*/ 2147483647 w 123"/>
                <a:gd name="T21" fmla="*/ 2147483647 h 154"/>
                <a:gd name="T22" fmla="*/ 0 w 123"/>
                <a:gd name="T23" fmla="*/ 2147483647 h 154"/>
                <a:gd name="T24" fmla="*/ 2147483647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4"/>
                <a:gd name="T41" fmla="*/ 123 w 123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54"/>
            <p:cNvSpPr>
              <a:spLocks/>
            </p:cNvSpPr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55"/>
            <p:cNvSpPr>
              <a:spLocks/>
            </p:cNvSpPr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0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2147483647 h 101"/>
                <a:gd name="T28" fmla="*/ 2147483647 w 81"/>
                <a:gd name="T29" fmla="*/ 0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2147483647 w 81"/>
                <a:gd name="T35" fmla="*/ 2147483647 h 101"/>
                <a:gd name="T36" fmla="*/ 2147483647 w 81"/>
                <a:gd name="T37" fmla="*/ 2147483647 h 101"/>
                <a:gd name="T38" fmla="*/ 2147483647 w 81"/>
                <a:gd name="T39" fmla="*/ 2147483647 h 101"/>
                <a:gd name="T40" fmla="*/ 2147483647 w 81"/>
                <a:gd name="T41" fmla="*/ 2147483647 h 101"/>
                <a:gd name="T42" fmla="*/ 2147483647 w 81"/>
                <a:gd name="T43" fmla="*/ 2147483647 h 101"/>
                <a:gd name="T44" fmla="*/ 2147483647 w 81"/>
                <a:gd name="T45" fmla="*/ 2147483647 h 101"/>
                <a:gd name="T46" fmla="*/ 2147483647 w 81"/>
                <a:gd name="T47" fmla="*/ 2147483647 h 101"/>
                <a:gd name="T48" fmla="*/ 2147483647 w 81"/>
                <a:gd name="T49" fmla="*/ 2147483647 h 101"/>
                <a:gd name="T50" fmla="*/ 2147483647 w 81"/>
                <a:gd name="T51" fmla="*/ 2147483647 h 101"/>
                <a:gd name="T52" fmla="*/ 2147483647 w 81"/>
                <a:gd name="T53" fmla="*/ 2147483647 h 101"/>
                <a:gd name="T54" fmla="*/ 2147483647 w 81"/>
                <a:gd name="T55" fmla="*/ 2147483647 h 101"/>
                <a:gd name="T56" fmla="*/ 2147483647 w 81"/>
                <a:gd name="T57" fmla="*/ 2147483647 h 101"/>
                <a:gd name="T58" fmla="*/ 2147483647 w 81"/>
                <a:gd name="T59" fmla="*/ 2147483647 h 101"/>
                <a:gd name="T60" fmla="*/ 2147483647 w 81"/>
                <a:gd name="T61" fmla="*/ 2147483647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101"/>
                <a:gd name="T95" fmla="*/ 81 w 81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2147483647 w 134"/>
                <a:gd name="T1" fmla="*/ 0 h 166"/>
                <a:gd name="T2" fmla="*/ 0 w 134"/>
                <a:gd name="T3" fmla="*/ 2147483647 h 166"/>
                <a:gd name="T4" fmla="*/ 2147483647 w 134"/>
                <a:gd name="T5" fmla="*/ 2147483647 h 166"/>
                <a:gd name="T6" fmla="*/ 2147483647 w 134"/>
                <a:gd name="T7" fmla="*/ 2147483647 h 166"/>
                <a:gd name="T8" fmla="*/ 2147483647 w 134"/>
                <a:gd name="T9" fmla="*/ 2147483647 h 166"/>
                <a:gd name="T10" fmla="*/ 2147483647 w 134"/>
                <a:gd name="T11" fmla="*/ 2147483647 h 166"/>
                <a:gd name="T12" fmla="*/ 2147483647 w 134"/>
                <a:gd name="T13" fmla="*/ 2147483647 h 166"/>
                <a:gd name="T14" fmla="*/ 2147483647 w 134"/>
                <a:gd name="T15" fmla="*/ 2147483647 h 166"/>
                <a:gd name="T16" fmla="*/ 2147483647 w 134"/>
                <a:gd name="T17" fmla="*/ 2147483647 h 166"/>
                <a:gd name="T18" fmla="*/ 2147483647 w 134"/>
                <a:gd name="T19" fmla="*/ 2147483647 h 166"/>
                <a:gd name="T20" fmla="*/ 2147483647 w 134"/>
                <a:gd name="T21" fmla="*/ 2147483647 h 166"/>
                <a:gd name="T22" fmla="*/ 2147483647 w 134"/>
                <a:gd name="T23" fmla="*/ 2147483647 h 166"/>
                <a:gd name="T24" fmla="*/ 2147483647 w 134"/>
                <a:gd name="T25" fmla="*/ 2147483647 h 166"/>
                <a:gd name="T26" fmla="*/ 2147483647 w 134"/>
                <a:gd name="T27" fmla="*/ 2147483647 h 166"/>
                <a:gd name="T28" fmla="*/ 2147483647 w 134"/>
                <a:gd name="T29" fmla="*/ 0 h 166"/>
                <a:gd name="T30" fmla="*/ 2147483647 w 134"/>
                <a:gd name="T31" fmla="*/ 2147483647 h 166"/>
                <a:gd name="T32" fmla="*/ 2147483647 w 134"/>
                <a:gd name="T33" fmla="*/ 2147483647 h 166"/>
                <a:gd name="T34" fmla="*/ 2147483647 w 134"/>
                <a:gd name="T35" fmla="*/ 2147483647 h 166"/>
                <a:gd name="T36" fmla="*/ 2147483647 w 134"/>
                <a:gd name="T37" fmla="*/ 2147483647 h 166"/>
                <a:gd name="T38" fmla="*/ 2147483647 w 134"/>
                <a:gd name="T39" fmla="*/ 2147483647 h 166"/>
                <a:gd name="T40" fmla="*/ 2147483647 w 134"/>
                <a:gd name="T41" fmla="*/ 2147483647 h 166"/>
                <a:gd name="T42" fmla="*/ 2147483647 w 134"/>
                <a:gd name="T43" fmla="*/ 2147483647 h 166"/>
                <a:gd name="T44" fmla="*/ 2147483647 w 134"/>
                <a:gd name="T45" fmla="*/ 2147483647 h 166"/>
                <a:gd name="T46" fmla="*/ 2147483647 w 134"/>
                <a:gd name="T47" fmla="*/ 2147483647 h 166"/>
                <a:gd name="T48" fmla="*/ 2147483647 w 134"/>
                <a:gd name="T49" fmla="*/ 2147483647 h 166"/>
                <a:gd name="T50" fmla="*/ 2147483647 w 134"/>
                <a:gd name="T51" fmla="*/ 2147483647 h 166"/>
                <a:gd name="T52" fmla="*/ 2147483647 w 134"/>
                <a:gd name="T53" fmla="*/ 2147483647 h 166"/>
                <a:gd name="T54" fmla="*/ 2147483647 w 134"/>
                <a:gd name="T55" fmla="*/ 2147483647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66"/>
                <a:gd name="T86" fmla="*/ 134 w 134"/>
                <a:gd name="T87" fmla="*/ 166 h 1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59"/>
            <p:cNvSpPr>
              <a:spLocks/>
            </p:cNvSpPr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147483647 w 81"/>
                <a:gd name="T1" fmla="*/ 2147483647 h 132"/>
                <a:gd name="T2" fmla="*/ 2147483647 w 81"/>
                <a:gd name="T3" fmla="*/ 2147483647 h 132"/>
                <a:gd name="T4" fmla="*/ 2147483647 w 81"/>
                <a:gd name="T5" fmla="*/ 0 h 132"/>
                <a:gd name="T6" fmla="*/ 2147483647 w 81"/>
                <a:gd name="T7" fmla="*/ 2147483647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32"/>
                <a:gd name="T14" fmla="*/ 81 w 81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60"/>
            <p:cNvSpPr>
              <a:spLocks/>
            </p:cNvSpPr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09"/>
                <a:gd name="T14" fmla="*/ 84 w 8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61"/>
            <p:cNvSpPr>
              <a:spLocks/>
            </p:cNvSpPr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2147483647 h 178"/>
                <a:gd name="T2" fmla="*/ 2147483647 w 134"/>
                <a:gd name="T3" fmla="*/ 2147483647 h 178"/>
                <a:gd name="T4" fmla="*/ 2147483647 w 134"/>
                <a:gd name="T5" fmla="*/ 2147483647 h 178"/>
                <a:gd name="T6" fmla="*/ 2147483647 w 134"/>
                <a:gd name="T7" fmla="*/ 2147483647 h 178"/>
                <a:gd name="T8" fmla="*/ 2147483647 w 134"/>
                <a:gd name="T9" fmla="*/ 0 h 178"/>
                <a:gd name="T10" fmla="*/ 2147483647 w 134"/>
                <a:gd name="T11" fmla="*/ 2147483647 h 178"/>
                <a:gd name="T12" fmla="*/ 0 w 134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78"/>
                <a:gd name="T23" fmla="*/ 134 w 134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62"/>
            <p:cNvSpPr>
              <a:spLocks/>
            </p:cNvSpPr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63"/>
            <p:cNvSpPr>
              <a:spLocks/>
            </p:cNvSpPr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0"/>
                <a:gd name="T17" fmla="*/ 41 w 4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64"/>
            <p:cNvSpPr>
              <a:spLocks/>
            </p:cNvSpPr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2147483647 w 63"/>
                <a:gd name="T1" fmla="*/ 2147483647 h 43"/>
                <a:gd name="T2" fmla="*/ 0 w 63"/>
                <a:gd name="T3" fmla="*/ 2147483647 h 43"/>
                <a:gd name="T4" fmla="*/ 2147483647 w 63"/>
                <a:gd name="T5" fmla="*/ 2147483647 h 43"/>
                <a:gd name="T6" fmla="*/ 2147483647 w 63"/>
                <a:gd name="T7" fmla="*/ 2147483647 h 43"/>
                <a:gd name="T8" fmla="*/ 2147483647 w 63"/>
                <a:gd name="T9" fmla="*/ 2147483647 h 43"/>
                <a:gd name="T10" fmla="*/ 2147483647 w 63"/>
                <a:gd name="T11" fmla="*/ 0 h 43"/>
                <a:gd name="T12" fmla="*/ 2147483647 w 63"/>
                <a:gd name="T13" fmla="*/ 214748364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43"/>
                <a:gd name="T23" fmla="*/ 63 w 6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65"/>
            <p:cNvSpPr>
              <a:spLocks/>
            </p:cNvSpPr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66"/>
            <p:cNvSpPr>
              <a:spLocks/>
            </p:cNvSpPr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2147483647 w 55"/>
                <a:gd name="T1" fmla="*/ 2147483647 h 96"/>
                <a:gd name="T2" fmla="*/ 2147483647 w 55"/>
                <a:gd name="T3" fmla="*/ 2147483647 h 96"/>
                <a:gd name="T4" fmla="*/ 2147483647 w 55"/>
                <a:gd name="T5" fmla="*/ 2147483647 h 96"/>
                <a:gd name="T6" fmla="*/ 2147483647 w 55"/>
                <a:gd name="T7" fmla="*/ 2147483647 h 96"/>
                <a:gd name="T8" fmla="*/ 2147483647 w 55"/>
                <a:gd name="T9" fmla="*/ 2147483647 h 96"/>
                <a:gd name="T10" fmla="*/ 2147483647 w 55"/>
                <a:gd name="T11" fmla="*/ 2147483647 h 96"/>
                <a:gd name="T12" fmla="*/ 2147483647 w 55"/>
                <a:gd name="T13" fmla="*/ 2147483647 h 96"/>
                <a:gd name="T14" fmla="*/ 2147483647 w 55"/>
                <a:gd name="T15" fmla="*/ 2147483647 h 96"/>
                <a:gd name="T16" fmla="*/ 2147483647 w 55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96"/>
                <a:gd name="T29" fmla="*/ 55 w 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2147483647 w 634"/>
                <a:gd name="T1" fmla="*/ 2147483647 h 651"/>
                <a:gd name="T2" fmla="*/ 2147483647 w 634"/>
                <a:gd name="T3" fmla="*/ 2147483647 h 651"/>
                <a:gd name="T4" fmla="*/ 2147483647 w 634"/>
                <a:gd name="T5" fmla="*/ 0 h 651"/>
                <a:gd name="T6" fmla="*/ 0 w 634"/>
                <a:gd name="T7" fmla="*/ 0 h 651"/>
                <a:gd name="T8" fmla="*/ 0 w 634"/>
                <a:gd name="T9" fmla="*/ 2147483647 h 651"/>
                <a:gd name="T10" fmla="*/ 2147483647 w 634"/>
                <a:gd name="T11" fmla="*/ 2147483647 h 651"/>
                <a:gd name="T12" fmla="*/ 2147483647 w 634"/>
                <a:gd name="T13" fmla="*/ 2147483647 h 651"/>
                <a:gd name="T14" fmla="*/ 0 w 634"/>
                <a:gd name="T15" fmla="*/ 2147483647 h 651"/>
                <a:gd name="T16" fmla="*/ 0 w 634"/>
                <a:gd name="T17" fmla="*/ 2147483647 h 651"/>
                <a:gd name="T18" fmla="*/ 2147483647 w 634"/>
                <a:gd name="T19" fmla="*/ 2147483647 h 651"/>
                <a:gd name="T20" fmla="*/ 2147483647 w 634"/>
                <a:gd name="T21" fmla="*/ 2147483647 h 651"/>
                <a:gd name="T22" fmla="*/ 2147483647 w 634"/>
                <a:gd name="T23" fmla="*/ 2147483647 h 651"/>
                <a:gd name="T24" fmla="*/ 2147483647 w 634"/>
                <a:gd name="T25" fmla="*/ 2147483647 h 651"/>
                <a:gd name="T26" fmla="*/ 2147483647 w 634"/>
                <a:gd name="T27" fmla="*/ 2147483647 h 651"/>
                <a:gd name="T28" fmla="*/ 2147483647 w 634"/>
                <a:gd name="T29" fmla="*/ 2147483647 h 651"/>
                <a:gd name="T30" fmla="*/ 2147483647 w 634"/>
                <a:gd name="T31" fmla="*/ 2147483647 h 651"/>
                <a:gd name="T32" fmla="*/ 2147483647 w 634"/>
                <a:gd name="T33" fmla="*/ 2147483647 h 651"/>
                <a:gd name="T34" fmla="*/ 2147483647 w 634"/>
                <a:gd name="T35" fmla="*/ 2147483647 h 651"/>
                <a:gd name="T36" fmla="*/ 2147483647 w 634"/>
                <a:gd name="T37" fmla="*/ 2147483647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4"/>
                <a:gd name="T58" fmla="*/ 0 h 651"/>
                <a:gd name="T59" fmla="*/ 634 w 634"/>
                <a:gd name="T60" fmla="*/ 651 h 6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68"/>
            <p:cNvSpPr>
              <a:spLocks/>
            </p:cNvSpPr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2147483647 w 837"/>
                <a:gd name="T1" fmla="*/ 2147483647 h 271"/>
                <a:gd name="T2" fmla="*/ 2147483647 w 837"/>
                <a:gd name="T3" fmla="*/ 2147483647 h 271"/>
                <a:gd name="T4" fmla="*/ 2147483647 w 837"/>
                <a:gd name="T5" fmla="*/ 2147483647 h 271"/>
                <a:gd name="T6" fmla="*/ 2147483647 w 837"/>
                <a:gd name="T7" fmla="*/ 2147483647 h 271"/>
                <a:gd name="T8" fmla="*/ 2147483647 w 837"/>
                <a:gd name="T9" fmla="*/ 2147483647 h 271"/>
                <a:gd name="T10" fmla="*/ 2147483647 w 837"/>
                <a:gd name="T11" fmla="*/ 2147483647 h 271"/>
                <a:gd name="T12" fmla="*/ 2147483647 w 837"/>
                <a:gd name="T13" fmla="*/ 2147483647 h 271"/>
                <a:gd name="T14" fmla="*/ 2147483647 w 837"/>
                <a:gd name="T15" fmla="*/ 2147483647 h 271"/>
                <a:gd name="T16" fmla="*/ 2147483647 w 837"/>
                <a:gd name="T17" fmla="*/ 0 h 271"/>
                <a:gd name="T18" fmla="*/ 2147483647 w 837"/>
                <a:gd name="T19" fmla="*/ 0 h 271"/>
                <a:gd name="T20" fmla="*/ 2147483647 w 837"/>
                <a:gd name="T21" fmla="*/ 2147483647 h 271"/>
                <a:gd name="T22" fmla="*/ 2147483647 w 837"/>
                <a:gd name="T23" fmla="*/ 2147483647 h 271"/>
                <a:gd name="T24" fmla="*/ 0 w 837"/>
                <a:gd name="T25" fmla="*/ 2147483647 h 271"/>
                <a:gd name="T26" fmla="*/ 0 w 837"/>
                <a:gd name="T27" fmla="*/ 2147483647 h 271"/>
                <a:gd name="T28" fmla="*/ 0 w 837"/>
                <a:gd name="T29" fmla="*/ 2147483647 h 271"/>
                <a:gd name="T30" fmla="*/ 2147483647 w 837"/>
                <a:gd name="T31" fmla="*/ 2147483647 h 271"/>
                <a:gd name="T32" fmla="*/ 2147483647 w 837"/>
                <a:gd name="T33" fmla="*/ 2147483647 h 271"/>
                <a:gd name="T34" fmla="*/ 2147483647 w 837"/>
                <a:gd name="T35" fmla="*/ 2147483647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7"/>
                <a:gd name="T55" fmla="*/ 0 h 271"/>
                <a:gd name="T56" fmla="*/ 837 w 837"/>
                <a:gd name="T57" fmla="*/ 271 h 2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69"/>
            <p:cNvSpPr>
              <a:spLocks/>
            </p:cNvSpPr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2147483647 w 177"/>
                <a:gd name="T1" fmla="*/ 2147483647 h 162"/>
                <a:gd name="T2" fmla="*/ 2147483647 w 177"/>
                <a:gd name="T3" fmla="*/ 2147483647 h 162"/>
                <a:gd name="T4" fmla="*/ 2147483647 w 177"/>
                <a:gd name="T5" fmla="*/ 2147483647 h 162"/>
                <a:gd name="T6" fmla="*/ 0 w 177"/>
                <a:gd name="T7" fmla="*/ 0 h 162"/>
                <a:gd name="T8" fmla="*/ 0 w 177"/>
                <a:gd name="T9" fmla="*/ 2147483647 h 162"/>
                <a:gd name="T10" fmla="*/ 2147483647 w 177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62"/>
                <a:gd name="T20" fmla="*/ 177 w 1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70"/>
            <p:cNvSpPr>
              <a:spLocks/>
            </p:cNvSpPr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2147483647 w 131"/>
                <a:gd name="T1" fmla="*/ 2147483647 h 283"/>
                <a:gd name="T2" fmla="*/ 2147483647 w 131"/>
                <a:gd name="T3" fmla="*/ 2147483647 h 283"/>
                <a:gd name="T4" fmla="*/ 0 w 131"/>
                <a:gd name="T5" fmla="*/ 0 h 283"/>
                <a:gd name="T6" fmla="*/ 0 w 131"/>
                <a:gd name="T7" fmla="*/ 2147483647 h 283"/>
                <a:gd name="T8" fmla="*/ 0 w 131"/>
                <a:gd name="T9" fmla="*/ 2147483647 h 283"/>
                <a:gd name="T10" fmla="*/ 0 w 131"/>
                <a:gd name="T11" fmla="*/ 2147483647 h 283"/>
                <a:gd name="T12" fmla="*/ 0 w 131"/>
                <a:gd name="T13" fmla="*/ 2147483647 h 283"/>
                <a:gd name="T14" fmla="*/ 0 w 131"/>
                <a:gd name="T15" fmla="*/ 2147483647 h 283"/>
                <a:gd name="T16" fmla="*/ 0 w 131"/>
                <a:gd name="T17" fmla="*/ 2147483647 h 283"/>
                <a:gd name="T18" fmla="*/ 0 w 131"/>
                <a:gd name="T19" fmla="*/ 2147483647 h 283"/>
                <a:gd name="T20" fmla="*/ 0 w 131"/>
                <a:gd name="T21" fmla="*/ 2147483647 h 283"/>
                <a:gd name="T22" fmla="*/ 2147483647 w 131"/>
                <a:gd name="T23" fmla="*/ 214748364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283"/>
                <a:gd name="T38" fmla="*/ 131 w 131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71"/>
            <p:cNvSpPr>
              <a:spLocks/>
            </p:cNvSpPr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2147483647 w 830"/>
                <a:gd name="T3" fmla="*/ 0 h 17"/>
                <a:gd name="T4" fmla="*/ 2147483647 w 830"/>
                <a:gd name="T5" fmla="*/ 2147483647 h 17"/>
                <a:gd name="T6" fmla="*/ 0 w 830"/>
                <a:gd name="T7" fmla="*/ 2147483647 h 17"/>
                <a:gd name="T8" fmla="*/ 2147483647 w 830"/>
                <a:gd name="T9" fmla="*/ 2147483647 h 17"/>
                <a:gd name="T10" fmla="*/ 2147483647 w 830"/>
                <a:gd name="T11" fmla="*/ 2147483647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72"/>
            <p:cNvSpPr>
              <a:spLocks/>
            </p:cNvSpPr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147483647 w 830"/>
                <a:gd name="T1" fmla="*/ 2147483647 h 17"/>
                <a:gd name="T2" fmla="*/ 2147483647 w 830"/>
                <a:gd name="T3" fmla="*/ 2147483647 h 17"/>
                <a:gd name="T4" fmla="*/ 2147483647 w 830"/>
                <a:gd name="T5" fmla="*/ 2147483647 h 17"/>
                <a:gd name="T6" fmla="*/ 2147483647 w 830"/>
                <a:gd name="T7" fmla="*/ 2147483647 h 17"/>
                <a:gd name="T8" fmla="*/ 2147483647 w 830"/>
                <a:gd name="T9" fmla="*/ 0 h 17"/>
                <a:gd name="T10" fmla="*/ 0 w 830"/>
                <a:gd name="T11" fmla="*/ 0 h 17"/>
                <a:gd name="T12" fmla="*/ 2147483647 w 830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73"/>
            <p:cNvSpPr>
              <a:spLocks/>
            </p:cNvSpPr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2147483647 w 837"/>
                <a:gd name="T7" fmla="*/ 0 h 17"/>
                <a:gd name="T8" fmla="*/ 0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74"/>
            <p:cNvSpPr>
              <a:spLocks/>
            </p:cNvSpPr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147483647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0 w 837"/>
                <a:gd name="T7" fmla="*/ 0 h 17"/>
                <a:gd name="T8" fmla="*/ 2147483647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75"/>
            <p:cNvSpPr>
              <a:spLocks/>
            </p:cNvSpPr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2147483647 h 316"/>
                <a:gd name="T4" fmla="*/ 2147483647 w 139"/>
                <a:gd name="T5" fmla="*/ 0 h 316"/>
                <a:gd name="T6" fmla="*/ 0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76"/>
            <p:cNvSpPr>
              <a:spLocks/>
            </p:cNvSpPr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0 h 316"/>
                <a:gd name="T4" fmla="*/ 0 w 139"/>
                <a:gd name="T5" fmla="*/ 2147483647 h 316"/>
                <a:gd name="T6" fmla="*/ 2147483647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77"/>
            <p:cNvSpPr>
              <a:spLocks/>
            </p:cNvSpPr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2147483647 h 316"/>
                <a:gd name="T4" fmla="*/ 2147483647 w 138"/>
                <a:gd name="T5" fmla="*/ 0 h 316"/>
                <a:gd name="T6" fmla="*/ 0 w 138"/>
                <a:gd name="T7" fmla="*/ 2147483647 h 316"/>
                <a:gd name="T8" fmla="*/ 0 w 138"/>
                <a:gd name="T9" fmla="*/ 2147483647 h 316"/>
                <a:gd name="T10" fmla="*/ 0 w 138"/>
                <a:gd name="T11" fmla="*/ 2147483647 h 316"/>
                <a:gd name="T12" fmla="*/ 0 w 138"/>
                <a:gd name="T13" fmla="*/ 2147483647 h 316"/>
                <a:gd name="T14" fmla="*/ 2147483647 w 138"/>
                <a:gd name="T15" fmla="*/ 2147483647 h 316"/>
                <a:gd name="T16" fmla="*/ 2147483647 w 138"/>
                <a:gd name="T17" fmla="*/ 2147483647 h 316"/>
                <a:gd name="T18" fmla="*/ 2147483647 w 138"/>
                <a:gd name="T19" fmla="*/ 2147483647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316"/>
                <a:gd name="T32" fmla="*/ 138 w 138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78"/>
            <p:cNvSpPr>
              <a:spLocks/>
            </p:cNvSpPr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0 h 316"/>
                <a:gd name="T4" fmla="*/ 0 w 138"/>
                <a:gd name="T5" fmla="*/ 2147483647 h 316"/>
                <a:gd name="T6" fmla="*/ 0 w 138"/>
                <a:gd name="T7" fmla="*/ 2147483647 h 316"/>
                <a:gd name="T8" fmla="*/ 2147483647 w 138"/>
                <a:gd name="T9" fmla="*/ 2147483647 h 316"/>
                <a:gd name="T10" fmla="*/ 2147483647 w 138"/>
                <a:gd name="T11" fmla="*/ 2147483647 h 316"/>
                <a:gd name="T12" fmla="*/ 2147483647 w 138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16"/>
                <a:gd name="T23" fmla="*/ 138 w 138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79"/>
            <p:cNvSpPr>
              <a:spLocks/>
            </p:cNvSpPr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80"/>
            <p:cNvSpPr>
              <a:spLocks/>
            </p:cNvSpPr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2147483647 w 149"/>
                <a:gd name="T1" fmla="*/ 0 h 108"/>
                <a:gd name="T2" fmla="*/ 2147483647 w 149"/>
                <a:gd name="T3" fmla="*/ 0 h 108"/>
                <a:gd name="T4" fmla="*/ 0 w 149"/>
                <a:gd name="T5" fmla="*/ 2147483647 h 108"/>
                <a:gd name="T6" fmla="*/ 0 w 149"/>
                <a:gd name="T7" fmla="*/ 2147483647 h 108"/>
                <a:gd name="T8" fmla="*/ 2147483647 w 149"/>
                <a:gd name="T9" fmla="*/ 2147483647 h 108"/>
                <a:gd name="T10" fmla="*/ 2147483647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08"/>
                <a:gd name="T20" fmla="*/ 149 w 14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81"/>
            <p:cNvSpPr>
              <a:spLocks/>
            </p:cNvSpPr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2147483647 w 455"/>
                <a:gd name="T1" fmla="*/ 0 h 108"/>
                <a:gd name="T2" fmla="*/ 0 w 455"/>
                <a:gd name="T3" fmla="*/ 0 h 108"/>
                <a:gd name="T4" fmla="*/ 0 w 455"/>
                <a:gd name="T5" fmla="*/ 2147483647 h 108"/>
                <a:gd name="T6" fmla="*/ 2147483647 w 455"/>
                <a:gd name="T7" fmla="*/ 2147483647 h 108"/>
                <a:gd name="T8" fmla="*/ 2147483647 w 455"/>
                <a:gd name="T9" fmla="*/ 2147483647 h 108"/>
                <a:gd name="T10" fmla="*/ 2147483647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108"/>
                <a:gd name="T20" fmla="*/ 455 w 455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9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84"/>
            <p:cNvSpPr>
              <a:spLocks/>
            </p:cNvSpPr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2147483647 w 390"/>
                <a:gd name="T1" fmla="*/ 2147483647 h 721"/>
                <a:gd name="T2" fmla="*/ 2147483647 w 390"/>
                <a:gd name="T3" fmla="*/ 2147483647 h 721"/>
                <a:gd name="T4" fmla="*/ 2147483647 w 390"/>
                <a:gd name="T5" fmla="*/ 2147483647 h 721"/>
                <a:gd name="T6" fmla="*/ 2147483647 w 390"/>
                <a:gd name="T7" fmla="*/ 2147483647 h 721"/>
                <a:gd name="T8" fmla="*/ 2147483647 w 390"/>
                <a:gd name="T9" fmla="*/ 2147483647 h 721"/>
                <a:gd name="T10" fmla="*/ 2147483647 w 390"/>
                <a:gd name="T11" fmla="*/ 2147483647 h 721"/>
                <a:gd name="T12" fmla="*/ 2147483647 w 390"/>
                <a:gd name="T13" fmla="*/ 2147483647 h 721"/>
                <a:gd name="T14" fmla="*/ 2147483647 w 390"/>
                <a:gd name="T15" fmla="*/ 2147483647 h 721"/>
                <a:gd name="T16" fmla="*/ 2147483647 w 390"/>
                <a:gd name="T17" fmla="*/ 2147483647 h 721"/>
                <a:gd name="T18" fmla="*/ 2147483647 w 390"/>
                <a:gd name="T19" fmla="*/ 2147483647 h 721"/>
                <a:gd name="T20" fmla="*/ 2147483647 w 390"/>
                <a:gd name="T21" fmla="*/ 2147483647 h 721"/>
                <a:gd name="T22" fmla="*/ 2147483647 w 390"/>
                <a:gd name="T23" fmla="*/ 2147483647 h 721"/>
                <a:gd name="T24" fmla="*/ 0 w 390"/>
                <a:gd name="T25" fmla="*/ 2147483647 h 721"/>
                <a:gd name="T26" fmla="*/ 2147483647 w 390"/>
                <a:gd name="T27" fmla="*/ 2147483647 h 721"/>
                <a:gd name="T28" fmla="*/ 2147483647 w 390"/>
                <a:gd name="T29" fmla="*/ 2147483647 h 721"/>
                <a:gd name="T30" fmla="*/ 2147483647 w 390"/>
                <a:gd name="T31" fmla="*/ 2147483647 h 721"/>
                <a:gd name="T32" fmla="*/ 2147483647 w 390"/>
                <a:gd name="T33" fmla="*/ 2147483647 h 721"/>
                <a:gd name="T34" fmla="*/ 2147483647 w 390"/>
                <a:gd name="T35" fmla="*/ 2147483647 h 721"/>
                <a:gd name="T36" fmla="*/ 2147483647 w 390"/>
                <a:gd name="T37" fmla="*/ 2147483647 h 721"/>
                <a:gd name="T38" fmla="*/ 2147483647 w 390"/>
                <a:gd name="T39" fmla="*/ 2147483647 h 721"/>
                <a:gd name="T40" fmla="*/ 2147483647 w 390"/>
                <a:gd name="T41" fmla="*/ 2147483647 h 721"/>
                <a:gd name="T42" fmla="*/ 2147483647 w 390"/>
                <a:gd name="T43" fmla="*/ 2147483647 h 721"/>
                <a:gd name="T44" fmla="*/ 2147483647 w 390"/>
                <a:gd name="T45" fmla="*/ 0 h 721"/>
                <a:gd name="T46" fmla="*/ 2147483647 w 390"/>
                <a:gd name="T47" fmla="*/ 0 h 721"/>
                <a:gd name="T48" fmla="*/ 2147483647 w 390"/>
                <a:gd name="T49" fmla="*/ 2147483647 h 721"/>
                <a:gd name="T50" fmla="*/ 2147483647 w 390"/>
                <a:gd name="T51" fmla="*/ 2147483647 h 721"/>
                <a:gd name="T52" fmla="*/ 2147483647 w 390"/>
                <a:gd name="T53" fmla="*/ 2147483647 h 721"/>
                <a:gd name="T54" fmla="*/ 2147483647 w 390"/>
                <a:gd name="T55" fmla="*/ 2147483647 h 721"/>
                <a:gd name="T56" fmla="*/ 2147483647 w 390"/>
                <a:gd name="T57" fmla="*/ 2147483647 h 721"/>
                <a:gd name="T58" fmla="*/ 2147483647 w 390"/>
                <a:gd name="T59" fmla="*/ 2147483647 h 721"/>
                <a:gd name="T60" fmla="*/ 2147483647 w 390"/>
                <a:gd name="T61" fmla="*/ 2147483647 h 721"/>
                <a:gd name="T62" fmla="*/ 2147483647 w 390"/>
                <a:gd name="T63" fmla="*/ 2147483647 h 721"/>
                <a:gd name="T64" fmla="*/ 2147483647 w 390"/>
                <a:gd name="T65" fmla="*/ 2147483647 h 721"/>
                <a:gd name="T66" fmla="*/ 2147483647 w 390"/>
                <a:gd name="T67" fmla="*/ 2147483647 h 721"/>
                <a:gd name="T68" fmla="*/ 2147483647 w 390"/>
                <a:gd name="T69" fmla="*/ 2147483647 h 721"/>
                <a:gd name="T70" fmla="*/ 2147483647 w 390"/>
                <a:gd name="T71" fmla="*/ 2147483647 h 721"/>
                <a:gd name="T72" fmla="*/ 2147483647 w 390"/>
                <a:gd name="T73" fmla="*/ 2147483647 h 721"/>
                <a:gd name="T74" fmla="*/ 2147483647 w 390"/>
                <a:gd name="T75" fmla="*/ 2147483647 h 721"/>
                <a:gd name="T76" fmla="*/ 2147483647 w 390"/>
                <a:gd name="T77" fmla="*/ 2147483647 h 721"/>
                <a:gd name="T78" fmla="*/ 2147483647 w 390"/>
                <a:gd name="T79" fmla="*/ 2147483647 h 721"/>
                <a:gd name="T80" fmla="*/ 2147483647 w 390"/>
                <a:gd name="T81" fmla="*/ 2147483647 h 721"/>
                <a:gd name="T82" fmla="*/ 2147483647 w 390"/>
                <a:gd name="T83" fmla="*/ 2147483647 h 721"/>
                <a:gd name="T84" fmla="*/ 2147483647 w 390"/>
                <a:gd name="T85" fmla="*/ 2147483647 h 721"/>
                <a:gd name="T86" fmla="*/ 2147483647 w 390"/>
                <a:gd name="T87" fmla="*/ 2147483647 h 721"/>
                <a:gd name="T88" fmla="*/ 2147483647 w 390"/>
                <a:gd name="T89" fmla="*/ 214748364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0"/>
                <a:gd name="T136" fmla="*/ 0 h 721"/>
                <a:gd name="T137" fmla="*/ 390 w 390"/>
                <a:gd name="T138" fmla="*/ 721 h 7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2" name="Freeform 86"/>
            <p:cNvSpPr>
              <a:spLocks/>
            </p:cNvSpPr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2147483647 w 205"/>
                <a:gd name="T1" fmla="*/ 2147483647 h 360"/>
                <a:gd name="T2" fmla="*/ 2147483647 w 205"/>
                <a:gd name="T3" fmla="*/ 2147483647 h 360"/>
                <a:gd name="T4" fmla="*/ 2147483647 w 205"/>
                <a:gd name="T5" fmla="*/ 2147483647 h 360"/>
                <a:gd name="T6" fmla="*/ 2147483647 w 205"/>
                <a:gd name="T7" fmla="*/ 0 h 360"/>
                <a:gd name="T8" fmla="*/ 0 w 205"/>
                <a:gd name="T9" fmla="*/ 2147483647 h 360"/>
                <a:gd name="T10" fmla="*/ 0 w 205"/>
                <a:gd name="T11" fmla="*/ 2147483647 h 360"/>
                <a:gd name="T12" fmla="*/ 0 w 205"/>
                <a:gd name="T13" fmla="*/ 2147483647 h 360"/>
                <a:gd name="T14" fmla="*/ 2147483647 w 205"/>
                <a:gd name="T15" fmla="*/ 2147483647 h 360"/>
                <a:gd name="T16" fmla="*/ 2147483647 w 205"/>
                <a:gd name="T17" fmla="*/ 2147483647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360"/>
                <a:gd name="T29" fmla="*/ 205 w 205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87"/>
            <p:cNvSpPr>
              <a:spLocks/>
            </p:cNvSpPr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147483647 w 204"/>
                <a:gd name="T1" fmla="*/ 2147483647 h 247"/>
                <a:gd name="T2" fmla="*/ 2147483647 w 204"/>
                <a:gd name="T3" fmla="*/ 2147483647 h 247"/>
                <a:gd name="T4" fmla="*/ 2147483647 w 204"/>
                <a:gd name="T5" fmla="*/ 2147483647 h 247"/>
                <a:gd name="T6" fmla="*/ 2147483647 w 204"/>
                <a:gd name="T7" fmla="*/ 0 h 247"/>
                <a:gd name="T8" fmla="*/ 0 w 204"/>
                <a:gd name="T9" fmla="*/ 2147483647 h 247"/>
                <a:gd name="T10" fmla="*/ 0 w 204"/>
                <a:gd name="T11" fmla="*/ 2147483647 h 247"/>
                <a:gd name="T12" fmla="*/ 2147483647 w 204"/>
                <a:gd name="T13" fmla="*/ 21474836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47"/>
                <a:gd name="T23" fmla="*/ 204 w 20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88"/>
            <p:cNvSpPr>
              <a:spLocks/>
            </p:cNvSpPr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2147483647 h 140"/>
                <a:gd name="T2" fmla="*/ 0 w 102"/>
                <a:gd name="T3" fmla="*/ 2147483647 h 140"/>
                <a:gd name="T4" fmla="*/ 2147483647 w 102"/>
                <a:gd name="T5" fmla="*/ 2147483647 h 140"/>
                <a:gd name="T6" fmla="*/ 2147483647 w 102"/>
                <a:gd name="T7" fmla="*/ 0 h 140"/>
                <a:gd name="T8" fmla="*/ 0 w 102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0"/>
                <a:gd name="T17" fmla="*/ 102 w 10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89"/>
            <p:cNvSpPr>
              <a:spLocks/>
            </p:cNvSpPr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2147483647 h 140"/>
                <a:gd name="T4" fmla="*/ 0 w 102"/>
                <a:gd name="T5" fmla="*/ 2147483647 h 140"/>
                <a:gd name="T6" fmla="*/ 2147483647 w 102"/>
                <a:gd name="T7" fmla="*/ 2147483647 h 140"/>
                <a:gd name="T8" fmla="*/ 2147483647 w 102"/>
                <a:gd name="T9" fmla="*/ 2147483647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40"/>
                <a:gd name="T20" fmla="*/ 102 w 10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90"/>
            <p:cNvSpPr>
              <a:spLocks/>
            </p:cNvSpPr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2147483647 w 20"/>
                <a:gd name="T1" fmla="*/ 2147483647 h 57"/>
                <a:gd name="T2" fmla="*/ 2147483647 w 20"/>
                <a:gd name="T3" fmla="*/ 2147483647 h 57"/>
                <a:gd name="T4" fmla="*/ 2147483647 w 20"/>
                <a:gd name="T5" fmla="*/ 2147483647 h 57"/>
                <a:gd name="T6" fmla="*/ 0 w 20"/>
                <a:gd name="T7" fmla="*/ 2147483647 h 57"/>
                <a:gd name="T8" fmla="*/ 0 w 20"/>
                <a:gd name="T9" fmla="*/ 2147483647 h 57"/>
                <a:gd name="T10" fmla="*/ 2147483647 w 20"/>
                <a:gd name="T11" fmla="*/ 0 h 57"/>
                <a:gd name="T12" fmla="*/ 2147483647 w 20"/>
                <a:gd name="T13" fmla="*/ 0 h 57"/>
                <a:gd name="T14" fmla="*/ 2147483647 w 20"/>
                <a:gd name="T15" fmla="*/ 2147483647 h 57"/>
                <a:gd name="T16" fmla="*/ 2147483647 w 20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7"/>
                <a:gd name="T29" fmla="*/ 20 w 2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92"/>
            <p:cNvSpPr>
              <a:spLocks/>
            </p:cNvSpPr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2147483647 h 89"/>
                <a:gd name="T4" fmla="*/ 2147483647 w 89"/>
                <a:gd name="T5" fmla="*/ 2147483647 h 89"/>
                <a:gd name="T6" fmla="*/ 2147483647 w 89"/>
                <a:gd name="T7" fmla="*/ 0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2147483647 w 89"/>
                <a:gd name="T21" fmla="*/ 2147483647 h 89"/>
                <a:gd name="T22" fmla="*/ 2147483647 w 89"/>
                <a:gd name="T23" fmla="*/ 2147483647 h 89"/>
                <a:gd name="T24" fmla="*/ 2147483647 w 89"/>
                <a:gd name="T25" fmla="*/ 2147483647 h 89"/>
                <a:gd name="T26" fmla="*/ 2147483647 w 89"/>
                <a:gd name="T27" fmla="*/ 2147483647 h 89"/>
                <a:gd name="T28" fmla="*/ 2147483647 w 89"/>
                <a:gd name="T29" fmla="*/ 2147483647 h 89"/>
                <a:gd name="T30" fmla="*/ 0 w 89"/>
                <a:gd name="T31" fmla="*/ 2147483647 h 89"/>
                <a:gd name="T32" fmla="*/ 2147483647 w 89"/>
                <a:gd name="T33" fmla="*/ 2147483647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93"/>
            <p:cNvSpPr>
              <a:spLocks/>
            </p:cNvSpPr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2147483647 w 68"/>
                <a:gd name="T1" fmla="*/ 2147483647 h 67"/>
                <a:gd name="T2" fmla="*/ 2147483647 w 68"/>
                <a:gd name="T3" fmla="*/ 2147483647 h 67"/>
                <a:gd name="T4" fmla="*/ 2147483647 w 68"/>
                <a:gd name="T5" fmla="*/ 2147483647 h 67"/>
                <a:gd name="T6" fmla="*/ 2147483647 w 68"/>
                <a:gd name="T7" fmla="*/ 0 h 67"/>
                <a:gd name="T8" fmla="*/ 2147483647 w 68"/>
                <a:gd name="T9" fmla="*/ 2147483647 h 67"/>
                <a:gd name="T10" fmla="*/ 2147483647 w 68"/>
                <a:gd name="T11" fmla="*/ 2147483647 h 67"/>
                <a:gd name="T12" fmla="*/ 2147483647 w 68"/>
                <a:gd name="T13" fmla="*/ 2147483647 h 67"/>
                <a:gd name="T14" fmla="*/ 2147483647 w 68"/>
                <a:gd name="T15" fmla="*/ 2147483647 h 67"/>
                <a:gd name="T16" fmla="*/ 2147483647 w 68"/>
                <a:gd name="T17" fmla="*/ 2147483647 h 67"/>
                <a:gd name="T18" fmla="*/ 2147483647 w 68"/>
                <a:gd name="T19" fmla="*/ 2147483647 h 67"/>
                <a:gd name="T20" fmla="*/ 2147483647 w 68"/>
                <a:gd name="T21" fmla="*/ 2147483647 h 67"/>
                <a:gd name="T22" fmla="*/ 2147483647 w 68"/>
                <a:gd name="T23" fmla="*/ 2147483647 h 67"/>
                <a:gd name="T24" fmla="*/ 2147483647 w 68"/>
                <a:gd name="T25" fmla="*/ 2147483647 h 67"/>
                <a:gd name="T26" fmla="*/ 2147483647 w 68"/>
                <a:gd name="T27" fmla="*/ 2147483647 h 67"/>
                <a:gd name="T28" fmla="*/ 2147483647 w 68"/>
                <a:gd name="T29" fmla="*/ 2147483647 h 67"/>
                <a:gd name="T30" fmla="*/ 0 w 68"/>
                <a:gd name="T31" fmla="*/ 2147483647 h 67"/>
                <a:gd name="T32" fmla="*/ 2147483647 w 68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7"/>
                <a:gd name="T53" fmla="*/ 68 w 6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94"/>
            <p:cNvSpPr>
              <a:spLocks/>
            </p:cNvSpPr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2147483647 h 94"/>
                <a:gd name="T4" fmla="*/ 2147483647 w 94"/>
                <a:gd name="T5" fmla="*/ 2147483647 h 94"/>
                <a:gd name="T6" fmla="*/ 2147483647 w 94"/>
                <a:gd name="T7" fmla="*/ 0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0 w 94"/>
                <a:gd name="T31" fmla="*/ 2147483647 h 94"/>
                <a:gd name="T32" fmla="*/ 2147483647 w 94"/>
                <a:gd name="T33" fmla="*/ 21474836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4"/>
                <a:gd name="T53" fmla="*/ 94 w 9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2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147483647 w 220"/>
                <a:gd name="T1" fmla="*/ 0 h 208"/>
                <a:gd name="T2" fmla="*/ 0 w 220"/>
                <a:gd name="T3" fmla="*/ 2147483647 h 208"/>
                <a:gd name="T4" fmla="*/ 2147483647 w 220"/>
                <a:gd name="T5" fmla="*/ 2147483647 h 208"/>
                <a:gd name="T6" fmla="*/ 2147483647 w 220"/>
                <a:gd name="T7" fmla="*/ 2147483647 h 208"/>
                <a:gd name="T8" fmla="*/ 2147483647 w 220"/>
                <a:gd name="T9" fmla="*/ 2147483647 h 208"/>
                <a:gd name="T10" fmla="*/ 2147483647 w 220"/>
                <a:gd name="T11" fmla="*/ 2147483647 h 208"/>
                <a:gd name="T12" fmla="*/ 2147483647 w 220"/>
                <a:gd name="T13" fmla="*/ 2147483647 h 208"/>
                <a:gd name="T14" fmla="*/ 2147483647 w 220"/>
                <a:gd name="T15" fmla="*/ 2147483647 h 208"/>
                <a:gd name="T16" fmla="*/ 2147483647 w 220"/>
                <a:gd name="T17" fmla="*/ 2147483647 h 208"/>
                <a:gd name="T18" fmla="*/ 2147483647 w 220"/>
                <a:gd name="T19" fmla="*/ 2147483647 h 208"/>
                <a:gd name="T20" fmla="*/ 2147483647 w 220"/>
                <a:gd name="T21" fmla="*/ 2147483647 h 208"/>
                <a:gd name="T22" fmla="*/ 2147483647 w 220"/>
                <a:gd name="T23" fmla="*/ 2147483647 h 208"/>
                <a:gd name="T24" fmla="*/ 2147483647 w 220"/>
                <a:gd name="T25" fmla="*/ 2147483647 h 208"/>
                <a:gd name="T26" fmla="*/ 2147483647 w 220"/>
                <a:gd name="T27" fmla="*/ 2147483647 h 208"/>
                <a:gd name="T28" fmla="*/ 2147483647 w 220"/>
                <a:gd name="T29" fmla="*/ 2147483647 h 208"/>
                <a:gd name="T30" fmla="*/ 2147483647 w 220"/>
                <a:gd name="T31" fmla="*/ 2147483647 h 208"/>
                <a:gd name="T32" fmla="*/ 2147483647 w 220"/>
                <a:gd name="T33" fmla="*/ 2147483647 h 208"/>
                <a:gd name="T34" fmla="*/ 2147483647 w 220"/>
                <a:gd name="T35" fmla="*/ 2147483647 h 208"/>
                <a:gd name="T36" fmla="*/ 2147483647 w 220"/>
                <a:gd name="T37" fmla="*/ 2147483647 h 208"/>
                <a:gd name="T38" fmla="*/ 2147483647 w 220"/>
                <a:gd name="T39" fmla="*/ 2147483647 h 208"/>
                <a:gd name="T40" fmla="*/ 2147483647 w 220"/>
                <a:gd name="T41" fmla="*/ 2147483647 h 208"/>
                <a:gd name="T42" fmla="*/ 2147483647 w 220"/>
                <a:gd name="T43" fmla="*/ 2147483647 h 208"/>
                <a:gd name="T44" fmla="*/ 2147483647 w 220"/>
                <a:gd name="T45" fmla="*/ 2147483647 h 208"/>
                <a:gd name="T46" fmla="*/ 2147483647 w 220"/>
                <a:gd name="T47" fmla="*/ 2147483647 h 208"/>
                <a:gd name="T48" fmla="*/ 2147483647 w 220"/>
                <a:gd name="T49" fmla="*/ 2147483647 h 208"/>
                <a:gd name="T50" fmla="*/ 2147483647 w 220"/>
                <a:gd name="T51" fmla="*/ 2147483647 h 208"/>
                <a:gd name="T52" fmla="*/ 2147483647 w 220"/>
                <a:gd name="T53" fmla="*/ 2147483647 h 208"/>
                <a:gd name="T54" fmla="*/ 2147483647 w 220"/>
                <a:gd name="T55" fmla="*/ 2147483647 h 208"/>
                <a:gd name="T56" fmla="*/ 2147483647 w 220"/>
                <a:gd name="T57" fmla="*/ 2147483647 h 208"/>
                <a:gd name="T58" fmla="*/ 2147483647 w 220"/>
                <a:gd name="T59" fmla="*/ 2147483647 h 208"/>
                <a:gd name="T60" fmla="*/ 2147483647 w 220"/>
                <a:gd name="T61" fmla="*/ 2147483647 h 208"/>
                <a:gd name="T62" fmla="*/ 2147483647 w 220"/>
                <a:gd name="T63" fmla="*/ 2147483647 h 208"/>
                <a:gd name="T64" fmla="*/ 2147483647 w 220"/>
                <a:gd name="T65" fmla="*/ 2147483647 h 208"/>
                <a:gd name="T66" fmla="*/ 2147483647 w 220"/>
                <a:gd name="T67" fmla="*/ 2147483647 h 208"/>
                <a:gd name="T68" fmla="*/ 2147483647 w 220"/>
                <a:gd name="T69" fmla="*/ 2147483647 h 208"/>
                <a:gd name="T70" fmla="*/ 2147483647 w 220"/>
                <a:gd name="T71" fmla="*/ 2147483647 h 208"/>
                <a:gd name="T72" fmla="*/ 2147483647 w 220"/>
                <a:gd name="T73" fmla="*/ 2147483647 h 208"/>
                <a:gd name="T74" fmla="*/ 2147483647 w 220"/>
                <a:gd name="T75" fmla="*/ 2147483647 h 208"/>
                <a:gd name="T76" fmla="*/ 2147483647 w 220"/>
                <a:gd name="T77" fmla="*/ 2147483647 h 208"/>
                <a:gd name="T78" fmla="*/ 2147483647 w 220"/>
                <a:gd name="T79" fmla="*/ 2147483647 h 208"/>
                <a:gd name="T80" fmla="*/ 2147483647 w 220"/>
                <a:gd name="T81" fmla="*/ 2147483647 h 208"/>
                <a:gd name="T82" fmla="*/ 2147483647 w 220"/>
                <a:gd name="T83" fmla="*/ 2147483647 h 208"/>
                <a:gd name="T84" fmla="*/ 2147483647 w 220"/>
                <a:gd name="T85" fmla="*/ 2147483647 h 208"/>
                <a:gd name="T86" fmla="*/ 2147483647 w 220"/>
                <a:gd name="T87" fmla="*/ 2147483647 h 208"/>
                <a:gd name="T88" fmla="*/ 2147483647 w 220"/>
                <a:gd name="T89" fmla="*/ 2147483647 h 208"/>
                <a:gd name="T90" fmla="*/ 2147483647 w 220"/>
                <a:gd name="T91" fmla="*/ 2147483647 h 208"/>
                <a:gd name="T92" fmla="*/ 2147483647 w 220"/>
                <a:gd name="T93" fmla="*/ 2147483647 h 208"/>
                <a:gd name="T94" fmla="*/ 2147483647 w 220"/>
                <a:gd name="T95" fmla="*/ 2147483647 h 208"/>
                <a:gd name="T96" fmla="*/ 2147483647 w 220"/>
                <a:gd name="T97" fmla="*/ 2147483647 h 208"/>
                <a:gd name="T98" fmla="*/ 2147483647 w 220"/>
                <a:gd name="T99" fmla="*/ 2147483647 h 208"/>
                <a:gd name="T100" fmla="*/ 2147483647 w 220"/>
                <a:gd name="T101" fmla="*/ 2147483647 h 208"/>
                <a:gd name="T102" fmla="*/ 2147483647 w 220"/>
                <a:gd name="T103" fmla="*/ 2147483647 h 208"/>
                <a:gd name="T104" fmla="*/ 2147483647 w 220"/>
                <a:gd name="T105" fmla="*/ 2147483647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0"/>
                <a:gd name="T160" fmla="*/ 0 h 208"/>
                <a:gd name="T161" fmla="*/ 220 w 220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3" name="图片 1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84" name="组合 183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85" name="直角三角形 184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39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7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935575" y="1884962"/>
            <a:ext cx="1688023" cy="1688023"/>
            <a:chOff x="7823398" y="2348849"/>
            <a:chExt cx="1688023" cy="1688023"/>
          </a:xfrm>
        </p:grpSpPr>
        <p:grpSp>
          <p:nvGrpSpPr>
            <p:cNvPr id="7" name="组合 6"/>
            <p:cNvGrpSpPr/>
            <p:nvPr/>
          </p:nvGrpSpPr>
          <p:grpSpPr>
            <a:xfrm>
              <a:off x="7823398" y="2348849"/>
              <a:ext cx="1688023" cy="1688023"/>
              <a:chOff x="1017314" y="0"/>
              <a:chExt cx="1688023" cy="168802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017314" y="0"/>
                <a:ext cx="1688023" cy="16880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椭圆 4"/>
              <p:cNvSpPr/>
              <p:nvPr/>
            </p:nvSpPr>
            <p:spPr>
              <a:xfrm>
                <a:off x="1264519" y="247205"/>
                <a:ext cx="1193613" cy="119361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00" b="1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2" y="2565040"/>
              <a:ext cx="1296802" cy="129680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566814" y="1884963"/>
            <a:ext cx="1688023" cy="1688023"/>
            <a:chOff x="2658952" y="2348850"/>
            <a:chExt cx="1688023" cy="1688023"/>
          </a:xfrm>
        </p:grpSpPr>
        <p:grpSp>
          <p:nvGrpSpPr>
            <p:cNvPr id="10" name="组合 9"/>
            <p:cNvGrpSpPr/>
            <p:nvPr/>
          </p:nvGrpSpPr>
          <p:grpSpPr>
            <a:xfrm>
              <a:off x="2658952" y="2348850"/>
              <a:ext cx="1688023" cy="1688023"/>
              <a:chOff x="5086900" y="3585921"/>
              <a:chExt cx="1688023" cy="1688023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86900" y="3585921"/>
                <a:ext cx="1688023" cy="168802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椭圆 4"/>
              <p:cNvSpPr/>
              <p:nvPr/>
            </p:nvSpPr>
            <p:spPr>
              <a:xfrm>
                <a:off x="5334105" y="3833126"/>
                <a:ext cx="1193613" cy="119361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00" b="1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854" y="2633851"/>
              <a:ext cx="1172916" cy="1172916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264429" y="1885787"/>
            <a:ext cx="1688023" cy="1688023"/>
            <a:chOff x="5264429" y="2349674"/>
            <a:chExt cx="1688023" cy="1688023"/>
          </a:xfrm>
        </p:grpSpPr>
        <p:grpSp>
          <p:nvGrpSpPr>
            <p:cNvPr id="4" name="组合 3"/>
            <p:cNvGrpSpPr/>
            <p:nvPr/>
          </p:nvGrpSpPr>
          <p:grpSpPr>
            <a:xfrm>
              <a:off x="5264429" y="2349674"/>
              <a:ext cx="1688023" cy="1688023"/>
              <a:chOff x="3111447" y="1574"/>
              <a:chExt cx="1688023" cy="1688023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111447" y="1574"/>
                <a:ext cx="1688023" cy="168802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椭圆 4"/>
              <p:cNvSpPr/>
              <p:nvPr/>
            </p:nvSpPr>
            <p:spPr>
              <a:xfrm>
                <a:off x="3358652" y="248779"/>
                <a:ext cx="1193613" cy="119361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200" b="1" kern="120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142" y="2633851"/>
              <a:ext cx="1116441" cy="111644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366709" y="376021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在线学习系统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4324" y="376021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在线题库系统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55884" y="376021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在线考试系统</a:t>
            </a: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功能模块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1623" y="4437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视频学习、学习过程控制、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学习时间统计、在线交流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8889" y="44187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试题练习、错题回顾、模拟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真题、答题卡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0449" y="4437906"/>
            <a:ext cx="2497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千人同考、自动</a:t>
            </a:r>
            <a:r>
              <a:rPr lang="en-US" altLang="zh-CN" sz="1400" dirty="0">
                <a:solidFill>
                  <a:schemeClr val="bg1"/>
                </a:solidFill>
              </a:rPr>
              <a:t>+</a:t>
            </a:r>
            <a:r>
              <a:rPr lang="zh-CN" altLang="en-US" sz="1400" dirty="0">
                <a:solidFill>
                  <a:schemeClr val="bg1"/>
                </a:solidFill>
              </a:rPr>
              <a:t>人工判卷、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断电死机不丢题、成绩导出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7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服务支持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6311230" y="1588396"/>
            <a:ext cx="5040560" cy="4865734"/>
            <a:chOff x="5591150" y="909514"/>
            <a:chExt cx="5611521" cy="5416892"/>
          </a:xfrm>
        </p:grpSpPr>
        <p:grpSp>
          <p:nvGrpSpPr>
            <p:cNvPr id="75" name="组合 74"/>
            <p:cNvGrpSpPr/>
            <p:nvPr/>
          </p:nvGrpSpPr>
          <p:grpSpPr>
            <a:xfrm>
              <a:off x="5591150" y="909514"/>
              <a:ext cx="5611521" cy="5416892"/>
              <a:chOff x="5742917" y="734460"/>
              <a:chExt cx="5611521" cy="541689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7731221" y="734460"/>
                <a:ext cx="1634912" cy="1634912"/>
                <a:chOff x="3246014" y="534"/>
                <a:chExt cx="1634912" cy="1634912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3246014" y="534"/>
                  <a:ext cx="1634912" cy="163491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4" name="椭圆 4"/>
                <p:cNvSpPr/>
                <p:nvPr/>
              </p:nvSpPr>
              <p:spPr>
                <a:xfrm>
                  <a:off x="3485441" y="239961"/>
                  <a:ext cx="1156058" cy="11560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6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9314812" y="1991064"/>
                <a:ext cx="436066" cy="551782"/>
                <a:chOff x="4829605" y="1257138"/>
                <a:chExt cx="436066" cy="551782"/>
              </a:xfrm>
            </p:grpSpPr>
            <p:sp>
              <p:nvSpPr>
                <p:cNvPr id="71" name="右箭头 70"/>
                <p:cNvSpPr/>
                <p:nvPr/>
              </p:nvSpPr>
              <p:spPr>
                <a:xfrm rot="2160000">
                  <a:off x="4829605" y="1257138"/>
                  <a:ext cx="436066" cy="55178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2" name="右箭头 6"/>
                <p:cNvSpPr/>
                <p:nvPr/>
              </p:nvSpPr>
              <p:spPr>
                <a:xfrm rot="2160000">
                  <a:off x="4842097" y="1329047"/>
                  <a:ext cx="305246" cy="3310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3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9719526" y="2179048"/>
                <a:ext cx="1634912" cy="1634912"/>
                <a:chOff x="5234319" y="1445122"/>
                <a:chExt cx="1634912" cy="1634912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5234319" y="1445122"/>
                  <a:ext cx="1634912" cy="163491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0" name="椭圆 8"/>
                <p:cNvSpPr/>
                <p:nvPr/>
              </p:nvSpPr>
              <p:spPr>
                <a:xfrm>
                  <a:off x="5473746" y="1684549"/>
                  <a:ext cx="1156058" cy="11560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6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9885172" y="3935429"/>
                <a:ext cx="551782" cy="436066"/>
                <a:chOff x="5399965" y="3201503"/>
                <a:chExt cx="551782" cy="436066"/>
              </a:xfrm>
            </p:grpSpPr>
            <p:sp>
              <p:nvSpPr>
                <p:cNvPr id="67" name="右箭头 66"/>
                <p:cNvSpPr/>
                <p:nvPr/>
              </p:nvSpPr>
              <p:spPr>
                <a:xfrm rot="6480000">
                  <a:off x="5457823" y="3143645"/>
                  <a:ext cx="436066" cy="55178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右箭头 10"/>
                <p:cNvSpPr/>
                <p:nvPr/>
              </p:nvSpPr>
              <p:spPr>
                <a:xfrm rot="17280000">
                  <a:off x="5543446" y="3191792"/>
                  <a:ext cx="305246" cy="3310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3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8960061" y="4516440"/>
                <a:ext cx="1634912" cy="1634912"/>
                <a:chOff x="4474854" y="3782514"/>
                <a:chExt cx="1634912" cy="1634912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4474854" y="3782514"/>
                  <a:ext cx="1634912" cy="163491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椭圆 12"/>
                <p:cNvSpPr/>
                <p:nvPr/>
              </p:nvSpPr>
              <p:spPr>
                <a:xfrm>
                  <a:off x="4714281" y="4021941"/>
                  <a:ext cx="1156058" cy="11560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6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342986" y="5058004"/>
                <a:ext cx="436066" cy="551782"/>
                <a:chOff x="3857779" y="4324078"/>
                <a:chExt cx="436066" cy="551782"/>
              </a:xfrm>
            </p:grpSpPr>
            <p:sp>
              <p:nvSpPr>
                <p:cNvPr id="63" name="右箭头 62"/>
                <p:cNvSpPr/>
                <p:nvPr/>
              </p:nvSpPr>
              <p:spPr>
                <a:xfrm rot="10800000">
                  <a:off x="3857779" y="4324078"/>
                  <a:ext cx="436066" cy="55178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右箭头 14"/>
                <p:cNvSpPr/>
                <p:nvPr/>
              </p:nvSpPr>
              <p:spPr>
                <a:xfrm rot="21600000">
                  <a:off x="3988599" y="4434434"/>
                  <a:ext cx="305246" cy="3310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3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6502382" y="4516440"/>
                <a:ext cx="1634912" cy="1634912"/>
                <a:chOff x="2017175" y="3782514"/>
                <a:chExt cx="1634912" cy="1634912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2017175" y="3782514"/>
                  <a:ext cx="1634912" cy="16349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椭圆 16"/>
                <p:cNvSpPr/>
                <p:nvPr/>
              </p:nvSpPr>
              <p:spPr>
                <a:xfrm>
                  <a:off x="2256602" y="4021941"/>
                  <a:ext cx="1156058" cy="11560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6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6668028" y="3958904"/>
                <a:ext cx="551782" cy="436066"/>
                <a:chOff x="2182821" y="3224978"/>
                <a:chExt cx="551782" cy="436066"/>
              </a:xfrm>
            </p:grpSpPr>
            <p:sp>
              <p:nvSpPr>
                <p:cNvPr id="59" name="右箭头 58"/>
                <p:cNvSpPr/>
                <p:nvPr/>
              </p:nvSpPr>
              <p:spPr>
                <a:xfrm rot="15120000">
                  <a:off x="2240679" y="3167120"/>
                  <a:ext cx="436066" cy="55178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右箭头 18"/>
                <p:cNvSpPr/>
                <p:nvPr/>
              </p:nvSpPr>
              <p:spPr>
                <a:xfrm rot="25920000">
                  <a:off x="2326302" y="3339685"/>
                  <a:ext cx="305246" cy="3310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3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5742917" y="2179048"/>
                <a:ext cx="1634912" cy="1634912"/>
                <a:chOff x="1257710" y="1445122"/>
                <a:chExt cx="1634912" cy="1634912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1257710" y="1445122"/>
                  <a:ext cx="1634912" cy="163491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椭圆 20"/>
                <p:cNvSpPr/>
                <p:nvPr/>
              </p:nvSpPr>
              <p:spPr>
                <a:xfrm>
                  <a:off x="1497137" y="1684549"/>
                  <a:ext cx="1156058" cy="11560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6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7326507" y="2005573"/>
                <a:ext cx="436066" cy="551782"/>
                <a:chOff x="2841300" y="1271647"/>
                <a:chExt cx="436066" cy="551782"/>
              </a:xfrm>
            </p:grpSpPr>
            <p:sp>
              <p:nvSpPr>
                <p:cNvPr id="55" name="右箭头 54"/>
                <p:cNvSpPr/>
                <p:nvPr/>
              </p:nvSpPr>
              <p:spPr>
                <a:xfrm rot="19440000">
                  <a:off x="2841300" y="1271647"/>
                  <a:ext cx="436066" cy="551782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右箭头 22"/>
                <p:cNvSpPr/>
                <p:nvPr/>
              </p:nvSpPr>
              <p:spPr>
                <a:xfrm rot="19440000">
                  <a:off x="2853792" y="1420450"/>
                  <a:ext cx="305246" cy="3310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2300" b="1" kern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7818715" y="1370048"/>
              <a:ext cx="1119288" cy="651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安装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48961" y="2593529"/>
              <a:ext cx="1119288" cy="1199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Bug</a:t>
              </a:r>
            </a:p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修复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825570" y="2627192"/>
              <a:ext cx="1119288" cy="1199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使用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培训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12987" y="4930921"/>
              <a:ext cx="1119288" cy="1199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功能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指导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66105" y="4930921"/>
              <a:ext cx="1119288" cy="1199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故障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处理</a:t>
              </a: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2" y="1933152"/>
            <a:ext cx="3821375" cy="4953368"/>
          </a:xfrm>
          <a:prstGeom prst="rect">
            <a:avLst/>
          </a:prstGeom>
          <a:ln>
            <a:noFill/>
          </a:ln>
          <a:effectLst>
            <a:glow rad="50800">
              <a:schemeClr val="bg1">
                <a:alpha val="3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86" name="TextBox 85"/>
          <p:cNvSpPr txBox="1"/>
          <p:nvPr/>
        </p:nvSpPr>
        <p:spPr>
          <a:xfrm>
            <a:off x="3199186" y="1539602"/>
            <a:ext cx="3775393" cy="15696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7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╳24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小时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技术响应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终身免费升级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82" name="直角三角形 8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40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1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广泛的行业领域应用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846734" y="1876042"/>
            <a:ext cx="1723549" cy="1665830"/>
            <a:chOff x="1630710" y="1876042"/>
            <a:chExt cx="1723549" cy="166583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61" y="1876042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630710" y="314176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教育培训机构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81639" y="1876042"/>
            <a:ext cx="1723549" cy="1665830"/>
            <a:chOff x="3865615" y="1876042"/>
            <a:chExt cx="1723549" cy="16658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978" y="1876042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865615" y="314176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学校网络教学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91883" y="1876041"/>
            <a:ext cx="1723549" cy="1665831"/>
            <a:chOff x="6075859" y="1876041"/>
            <a:chExt cx="1723549" cy="1665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222" y="1876041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075859" y="314176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电子商务培训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24131" y="1876040"/>
            <a:ext cx="1723549" cy="1665832"/>
            <a:chOff x="8308107" y="1876040"/>
            <a:chExt cx="1723549" cy="16658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470" y="1876040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308107" y="314176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金融证券培训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70722" y="4165249"/>
            <a:ext cx="1723549" cy="1752887"/>
            <a:chOff x="1654698" y="4165249"/>
            <a:chExt cx="1723549" cy="17528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61" y="4165249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654698" y="551802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网络媒体行业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81639" y="4165249"/>
            <a:ext cx="1723549" cy="1752887"/>
            <a:chOff x="3865615" y="4165249"/>
            <a:chExt cx="1723549" cy="17528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978" y="4165249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865615" y="551802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医疗医药行业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91883" y="4165249"/>
            <a:ext cx="1560188" cy="1752887"/>
            <a:chOff x="6075859" y="4165249"/>
            <a:chExt cx="1560188" cy="17528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222" y="4165249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075859" y="5518026"/>
              <a:ext cx="1457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IT</a:t>
              </a:r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科研行业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24130" y="4165249"/>
            <a:ext cx="1723549" cy="1752887"/>
            <a:chOff x="8308106" y="4165249"/>
            <a:chExt cx="1723549" cy="175288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703" y="4165249"/>
              <a:ext cx="1396825" cy="11936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308106" y="551802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政府机构培训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41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5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部分成功案例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791842" y="1773610"/>
            <a:ext cx="8551836" cy="4041576"/>
            <a:chOff x="1732929" y="1773610"/>
            <a:chExt cx="8551836" cy="40415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29" y="5013970"/>
              <a:ext cx="2670720" cy="80121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29" y="3924722"/>
              <a:ext cx="2670720" cy="8012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29" y="2844601"/>
              <a:ext cx="2670720" cy="80121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29" y="1773610"/>
              <a:ext cx="2670720" cy="80121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204" y="5013970"/>
              <a:ext cx="2670719" cy="80121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095" y="3924722"/>
              <a:ext cx="2670719" cy="80121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205" y="1773610"/>
              <a:ext cx="2670719" cy="8012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205" y="2853730"/>
              <a:ext cx="2670719" cy="80121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45" y="3924722"/>
              <a:ext cx="2670719" cy="801216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45" y="4980024"/>
              <a:ext cx="2670720" cy="80121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044" y="2846603"/>
              <a:ext cx="2664050" cy="79921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374" y="1773610"/>
              <a:ext cx="2670719" cy="801216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36" name="直角三角形 35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42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7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07797" y="1492545"/>
            <a:ext cx="7198468" cy="4066162"/>
          </a:xfrm>
          <a:prstGeom prst="rect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51526" y="1492546"/>
            <a:ext cx="2958995" cy="40661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50990" y="2061642"/>
            <a:ext cx="7135181" cy="3018402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Http://exam.weisha100.cn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学员账号：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13223040250</a:t>
            </a:r>
            <a:r>
              <a:rPr lang="en-US" altLang="zh-C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密码：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教师账号：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18037155753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密码：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管理员账号（网页底部机构管理处登录）：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song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密码：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超管后台：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Exam.weisha100.cn/manage/index.aspx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超管账号：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admin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密码：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演示网站</a:t>
            </a:r>
          </a:p>
        </p:txBody>
      </p:sp>
      <p:grpSp>
        <p:nvGrpSpPr>
          <p:cNvPr id="9" name="组合 99"/>
          <p:cNvGrpSpPr>
            <a:grpSpLocks/>
          </p:cNvGrpSpPr>
          <p:nvPr/>
        </p:nvGrpSpPr>
        <p:grpSpPr bwMode="auto">
          <a:xfrm>
            <a:off x="985381" y="1561372"/>
            <a:ext cx="2932672" cy="3882214"/>
            <a:chOff x="665163" y="1985962"/>
            <a:chExt cx="3711574" cy="4913314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2147483647 w 1971"/>
                <a:gd name="T9" fmla="*/ 2147483647 h 1971"/>
                <a:gd name="T10" fmla="*/ 214748364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2147483647 w 1971"/>
                <a:gd name="T17" fmla="*/ 2147483647 h 1971"/>
                <a:gd name="T18" fmla="*/ 2147483647 w 1971"/>
                <a:gd name="T19" fmla="*/ 2147483647 h 1971"/>
                <a:gd name="T20" fmla="*/ 2147483647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2147483647 w 1971"/>
                <a:gd name="T27" fmla="*/ 2147483647 h 1971"/>
                <a:gd name="T28" fmla="*/ 2147483647 w 1971"/>
                <a:gd name="T29" fmla="*/ 2147483647 h 1971"/>
                <a:gd name="T30" fmla="*/ 2147483647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2147483647 w 1971"/>
                <a:gd name="T37" fmla="*/ 2147483647 h 1971"/>
                <a:gd name="T38" fmla="*/ 2147483647 w 1971"/>
                <a:gd name="T39" fmla="*/ 2147483647 h 1971"/>
                <a:gd name="T40" fmla="*/ 2147483647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2147483647 w 1971"/>
                <a:gd name="T47" fmla="*/ 2147483647 h 1971"/>
                <a:gd name="T48" fmla="*/ 2147483647 w 1971"/>
                <a:gd name="T49" fmla="*/ 2147483647 h 1971"/>
                <a:gd name="T50" fmla="*/ 2147483647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147483647 w 1971"/>
                <a:gd name="T61" fmla="*/ 2147483647 h 1971"/>
                <a:gd name="T62" fmla="*/ 2147483647 w 1971"/>
                <a:gd name="T63" fmla="*/ 2147483647 h 1971"/>
                <a:gd name="T64" fmla="*/ 2147483647 w 1971"/>
                <a:gd name="T65" fmla="*/ 2147483647 h 1971"/>
                <a:gd name="T66" fmla="*/ 2147483647 w 1971"/>
                <a:gd name="T67" fmla="*/ 2147483647 h 1971"/>
                <a:gd name="T68" fmla="*/ 2147483647 w 1971"/>
                <a:gd name="T69" fmla="*/ 2147483647 h 1971"/>
                <a:gd name="T70" fmla="*/ 2147483647 w 1971"/>
                <a:gd name="T71" fmla="*/ 2147483647 h 1971"/>
                <a:gd name="T72" fmla="*/ 2147483647 w 1971"/>
                <a:gd name="T73" fmla="*/ 2147483647 h 1971"/>
                <a:gd name="T74" fmla="*/ 2147483647 w 1971"/>
                <a:gd name="T75" fmla="*/ 2147483647 h 1971"/>
                <a:gd name="T76" fmla="*/ 2147483647 w 1971"/>
                <a:gd name="T77" fmla="*/ 2147483647 h 1971"/>
                <a:gd name="T78" fmla="*/ 2147483647 w 1971"/>
                <a:gd name="T79" fmla="*/ 2147483647 h 1971"/>
                <a:gd name="T80" fmla="*/ 2147483647 w 1971"/>
                <a:gd name="T81" fmla="*/ 2147483647 h 1971"/>
                <a:gd name="T82" fmla="*/ 2147483647 w 1971"/>
                <a:gd name="T83" fmla="*/ 2147483647 h 1971"/>
                <a:gd name="T84" fmla="*/ 2147483647 w 1971"/>
                <a:gd name="T85" fmla="*/ 2147483647 h 1971"/>
                <a:gd name="T86" fmla="*/ 2147483647 w 1971"/>
                <a:gd name="T87" fmla="*/ 2147483647 h 1971"/>
                <a:gd name="T88" fmla="*/ 2147483647 w 1971"/>
                <a:gd name="T89" fmla="*/ 2147483647 h 1971"/>
                <a:gd name="T90" fmla="*/ 2147483647 w 1971"/>
                <a:gd name="T91" fmla="*/ 2147483647 h 1971"/>
                <a:gd name="T92" fmla="*/ 2147483647 w 1971"/>
                <a:gd name="T93" fmla="*/ 2147483647 h 1971"/>
                <a:gd name="T94" fmla="*/ 2147483647 w 1971"/>
                <a:gd name="T95" fmla="*/ 2147483647 h 1971"/>
                <a:gd name="T96" fmla="*/ 2147483647 w 1971"/>
                <a:gd name="T97" fmla="*/ 2147483647 h 1971"/>
                <a:gd name="T98" fmla="*/ 2147483647 w 1971"/>
                <a:gd name="T99" fmla="*/ 2147483647 h 1971"/>
                <a:gd name="T100" fmla="*/ 2147483647 w 1971"/>
                <a:gd name="T101" fmla="*/ 2147483647 h 1971"/>
                <a:gd name="T102" fmla="*/ 2147483647 w 1971"/>
                <a:gd name="T103" fmla="*/ 2147483647 h 1971"/>
                <a:gd name="T104" fmla="*/ 2147483647 w 1971"/>
                <a:gd name="T105" fmla="*/ 2147483647 h 1971"/>
                <a:gd name="T106" fmla="*/ 2147483647 w 1971"/>
                <a:gd name="T107" fmla="*/ 2147483647 h 1971"/>
                <a:gd name="T108" fmla="*/ 2147483647 w 1971"/>
                <a:gd name="T109" fmla="*/ 2147483647 h 1971"/>
                <a:gd name="T110" fmla="*/ 2147483647 w 1971"/>
                <a:gd name="T111" fmla="*/ 2147483647 h 1971"/>
                <a:gd name="T112" fmla="*/ 2147483647 w 1971"/>
                <a:gd name="T113" fmla="*/ 2147483647 h 1971"/>
                <a:gd name="T114" fmla="*/ 2147483647 w 1971"/>
                <a:gd name="T115" fmla="*/ 2147483647 h 1971"/>
                <a:gd name="T116" fmla="*/ 2147483647 w 1971"/>
                <a:gd name="T117" fmla="*/ 214748364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1"/>
                <a:gd name="T178" fmla="*/ 0 h 1971"/>
                <a:gd name="T179" fmla="*/ 1971 w 1971"/>
                <a:gd name="T180" fmla="*/ 1971 h 19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147483647 w 1777"/>
                <a:gd name="T5" fmla="*/ 2147483647 h 1777"/>
                <a:gd name="T6" fmla="*/ 2147483647 w 1777"/>
                <a:gd name="T7" fmla="*/ 2147483647 h 1777"/>
                <a:gd name="T8" fmla="*/ 2147483647 w 1777"/>
                <a:gd name="T9" fmla="*/ 2147483647 h 1777"/>
                <a:gd name="T10" fmla="*/ 2147483647 w 1777"/>
                <a:gd name="T11" fmla="*/ 2147483647 h 1777"/>
                <a:gd name="T12" fmla="*/ 2147483647 w 1777"/>
                <a:gd name="T13" fmla="*/ 2147483647 h 1777"/>
                <a:gd name="T14" fmla="*/ 2147483647 w 1777"/>
                <a:gd name="T15" fmla="*/ 2147483647 h 1777"/>
                <a:gd name="T16" fmla="*/ 2147483647 w 1777"/>
                <a:gd name="T17" fmla="*/ 2147483647 h 1777"/>
                <a:gd name="T18" fmla="*/ 2147483647 w 1777"/>
                <a:gd name="T19" fmla="*/ 2147483647 h 1777"/>
                <a:gd name="T20" fmla="*/ 2147483647 w 1777"/>
                <a:gd name="T21" fmla="*/ 2147483647 h 1777"/>
                <a:gd name="T22" fmla="*/ 2147483647 w 1777"/>
                <a:gd name="T23" fmla="*/ 2147483647 h 1777"/>
                <a:gd name="T24" fmla="*/ 2147483647 w 1777"/>
                <a:gd name="T25" fmla="*/ 2147483647 h 1777"/>
                <a:gd name="T26" fmla="*/ 2147483647 w 1777"/>
                <a:gd name="T27" fmla="*/ 2147483647 h 1777"/>
                <a:gd name="T28" fmla="*/ 2147483647 w 1777"/>
                <a:gd name="T29" fmla="*/ 2147483647 h 1777"/>
                <a:gd name="T30" fmla="*/ 2147483647 w 1777"/>
                <a:gd name="T31" fmla="*/ 2147483647 h 1777"/>
                <a:gd name="T32" fmla="*/ 2147483647 w 1777"/>
                <a:gd name="T33" fmla="*/ 2147483647 h 1777"/>
                <a:gd name="T34" fmla="*/ 2147483647 w 1777"/>
                <a:gd name="T35" fmla="*/ 2147483647 h 1777"/>
                <a:gd name="T36" fmla="*/ 2147483647 w 1777"/>
                <a:gd name="T37" fmla="*/ 2147483647 h 1777"/>
                <a:gd name="T38" fmla="*/ 2147483647 w 1777"/>
                <a:gd name="T39" fmla="*/ 2147483647 h 1777"/>
                <a:gd name="T40" fmla="*/ 2147483647 w 1777"/>
                <a:gd name="T41" fmla="*/ 2147483647 h 1777"/>
                <a:gd name="T42" fmla="*/ 2147483647 w 1777"/>
                <a:gd name="T43" fmla="*/ 2147483647 h 1777"/>
                <a:gd name="T44" fmla="*/ 2147483647 w 1777"/>
                <a:gd name="T45" fmla="*/ 2147483647 h 1777"/>
                <a:gd name="T46" fmla="*/ 2147483647 w 1777"/>
                <a:gd name="T47" fmla="*/ 2147483647 h 1777"/>
                <a:gd name="T48" fmla="*/ 2147483647 w 1777"/>
                <a:gd name="T49" fmla="*/ 2147483647 h 1777"/>
                <a:gd name="T50" fmla="*/ 2147483647 w 1777"/>
                <a:gd name="T51" fmla="*/ 2147483647 h 1777"/>
                <a:gd name="T52" fmla="*/ 2147483647 w 1777"/>
                <a:gd name="T53" fmla="*/ 2147483647 h 1777"/>
                <a:gd name="T54" fmla="*/ 2147483647 w 1777"/>
                <a:gd name="T55" fmla="*/ 2147483647 h 1777"/>
                <a:gd name="T56" fmla="*/ 2147483647 w 1777"/>
                <a:gd name="T57" fmla="*/ 2147483647 h 1777"/>
                <a:gd name="T58" fmla="*/ 2147483647 w 1777"/>
                <a:gd name="T59" fmla="*/ 2147483647 h 1777"/>
                <a:gd name="T60" fmla="*/ 2147483647 w 1777"/>
                <a:gd name="T61" fmla="*/ 2147483647 h 1777"/>
                <a:gd name="T62" fmla="*/ 2147483647 w 1777"/>
                <a:gd name="T63" fmla="*/ 2147483647 h 1777"/>
                <a:gd name="T64" fmla="*/ 2147483647 w 1777"/>
                <a:gd name="T65" fmla="*/ 2147483647 h 1777"/>
                <a:gd name="T66" fmla="*/ 2147483647 w 1777"/>
                <a:gd name="T67" fmla="*/ 2147483647 h 1777"/>
                <a:gd name="T68" fmla="*/ 2147483647 w 1777"/>
                <a:gd name="T69" fmla="*/ 2147483647 h 1777"/>
                <a:gd name="T70" fmla="*/ 2147483647 w 1777"/>
                <a:gd name="T71" fmla="*/ 2147483647 h 1777"/>
                <a:gd name="T72" fmla="*/ 2147483647 w 1777"/>
                <a:gd name="T73" fmla="*/ 2147483647 h 1777"/>
                <a:gd name="T74" fmla="*/ 2147483647 w 1777"/>
                <a:gd name="T75" fmla="*/ 2147483647 h 1777"/>
                <a:gd name="T76" fmla="*/ 2147483647 w 1777"/>
                <a:gd name="T77" fmla="*/ 2147483647 h 1777"/>
                <a:gd name="T78" fmla="*/ 2147483647 w 1777"/>
                <a:gd name="T79" fmla="*/ 2147483647 h 1777"/>
                <a:gd name="T80" fmla="*/ 2147483647 w 1777"/>
                <a:gd name="T81" fmla="*/ 2147483647 h 1777"/>
                <a:gd name="T82" fmla="*/ 2147483647 w 1777"/>
                <a:gd name="T83" fmla="*/ 2147483647 h 1777"/>
                <a:gd name="T84" fmla="*/ 2147483647 w 1777"/>
                <a:gd name="T85" fmla="*/ 2147483647 h 1777"/>
                <a:gd name="T86" fmla="*/ 2147483647 w 1777"/>
                <a:gd name="T87" fmla="*/ 2147483647 h 1777"/>
                <a:gd name="T88" fmla="*/ 2147483647 w 1777"/>
                <a:gd name="T89" fmla="*/ 2147483647 h 1777"/>
                <a:gd name="T90" fmla="*/ 2147483647 w 1777"/>
                <a:gd name="T91" fmla="*/ 2147483647 h 1777"/>
                <a:gd name="T92" fmla="*/ 2147483647 w 1777"/>
                <a:gd name="T93" fmla="*/ 2147483647 h 1777"/>
                <a:gd name="T94" fmla="*/ 2147483647 w 1777"/>
                <a:gd name="T95" fmla="*/ 2147483647 h 1777"/>
                <a:gd name="T96" fmla="*/ 2147483647 w 1777"/>
                <a:gd name="T97" fmla="*/ 2147483647 h 1777"/>
                <a:gd name="T98" fmla="*/ 2147483647 w 1777"/>
                <a:gd name="T99" fmla="*/ 2147483647 h 1777"/>
                <a:gd name="T100" fmla="*/ 2147483647 w 1777"/>
                <a:gd name="T101" fmla="*/ 2147483647 h 1777"/>
                <a:gd name="T102" fmla="*/ 2147483647 w 1777"/>
                <a:gd name="T103" fmla="*/ 2147483647 h 1777"/>
                <a:gd name="T104" fmla="*/ 2147483647 w 1777"/>
                <a:gd name="T105" fmla="*/ 2147483647 h 1777"/>
                <a:gd name="T106" fmla="*/ 2147483647 w 1777"/>
                <a:gd name="T107" fmla="*/ 2147483647 h 1777"/>
                <a:gd name="T108" fmla="*/ 2147483647 w 1777"/>
                <a:gd name="T109" fmla="*/ 2147483647 h 1777"/>
                <a:gd name="T110" fmla="*/ 2147483647 w 1777"/>
                <a:gd name="T111" fmla="*/ 2147483647 h 1777"/>
                <a:gd name="T112" fmla="*/ 2147483647 w 1777"/>
                <a:gd name="T113" fmla="*/ 2147483647 h 1777"/>
                <a:gd name="T114" fmla="*/ 2147483647 w 1777"/>
                <a:gd name="T115" fmla="*/ 2147483647 h 1777"/>
                <a:gd name="T116" fmla="*/ 2147483647 w 1777"/>
                <a:gd name="T117" fmla="*/ 2147483647 h 1777"/>
                <a:gd name="T118" fmla="*/ 2147483647 w 1777"/>
                <a:gd name="T119" fmla="*/ 2147483647 h 1777"/>
                <a:gd name="T120" fmla="*/ 2147483647 w 1777"/>
                <a:gd name="T121" fmla="*/ 2147483647 h 1777"/>
                <a:gd name="T122" fmla="*/ 2147483647 w 1777"/>
                <a:gd name="T123" fmla="*/ 2147483647 h 1777"/>
                <a:gd name="T124" fmla="*/ 2147483647 w 1777"/>
                <a:gd name="T125" fmla="*/ 2147483647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7"/>
                <a:gd name="T190" fmla="*/ 0 h 1777"/>
                <a:gd name="T191" fmla="*/ 1777 w 1777"/>
                <a:gd name="T192" fmla="*/ 1777 h 17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2147483647 w 224"/>
                <a:gd name="T1" fmla="*/ 2147483647 h 129"/>
                <a:gd name="T2" fmla="*/ 2147483647 w 224"/>
                <a:gd name="T3" fmla="*/ 2147483647 h 129"/>
                <a:gd name="T4" fmla="*/ 2147483647 w 224"/>
                <a:gd name="T5" fmla="*/ 2147483647 h 129"/>
                <a:gd name="T6" fmla="*/ 2147483647 w 224"/>
                <a:gd name="T7" fmla="*/ 2147483647 h 129"/>
                <a:gd name="T8" fmla="*/ 2147483647 w 224"/>
                <a:gd name="T9" fmla="*/ 2147483647 h 129"/>
                <a:gd name="T10" fmla="*/ 2147483647 w 224"/>
                <a:gd name="T11" fmla="*/ 2147483647 h 129"/>
                <a:gd name="T12" fmla="*/ 2147483647 w 224"/>
                <a:gd name="T13" fmla="*/ 0 h 129"/>
                <a:gd name="T14" fmla="*/ 2147483647 w 224"/>
                <a:gd name="T15" fmla="*/ 2147483647 h 129"/>
                <a:gd name="T16" fmla="*/ 2147483647 w 224"/>
                <a:gd name="T17" fmla="*/ 2147483647 h 129"/>
                <a:gd name="T18" fmla="*/ 2147483647 w 224"/>
                <a:gd name="T19" fmla="*/ 2147483647 h 129"/>
                <a:gd name="T20" fmla="*/ 0 w 224"/>
                <a:gd name="T21" fmla="*/ 2147483647 h 129"/>
                <a:gd name="T22" fmla="*/ 2147483647 w 224"/>
                <a:gd name="T23" fmla="*/ 2147483647 h 129"/>
                <a:gd name="T24" fmla="*/ 2147483647 w 224"/>
                <a:gd name="T25" fmla="*/ 2147483647 h 129"/>
                <a:gd name="T26" fmla="*/ 2147483647 w 224"/>
                <a:gd name="T27" fmla="*/ 2147483647 h 129"/>
                <a:gd name="T28" fmla="*/ 2147483647 w 224"/>
                <a:gd name="T29" fmla="*/ 2147483647 h 129"/>
                <a:gd name="T30" fmla="*/ 2147483647 w 224"/>
                <a:gd name="T31" fmla="*/ 2147483647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9"/>
                <a:gd name="T50" fmla="*/ 224 w 224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2147483647 w 702"/>
                <a:gd name="T1" fmla="*/ 0 h 959"/>
                <a:gd name="T2" fmla="*/ 0 w 702"/>
                <a:gd name="T3" fmla="*/ 2147483647 h 959"/>
                <a:gd name="T4" fmla="*/ 0 w 702"/>
                <a:gd name="T5" fmla="*/ 2147483647 h 959"/>
                <a:gd name="T6" fmla="*/ 2147483647 w 702"/>
                <a:gd name="T7" fmla="*/ 2147483647 h 959"/>
                <a:gd name="T8" fmla="*/ 2147483647 w 702"/>
                <a:gd name="T9" fmla="*/ 0 h 959"/>
                <a:gd name="T10" fmla="*/ 2147483647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959"/>
                <a:gd name="T20" fmla="*/ 702 w 702"/>
                <a:gd name="T21" fmla="*/ 959 h 9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2147483647 w 139"/>
                <a:gd name="T1" fmla="*/ 2147483647 h 140"/>
                <a:gd name="T2" fmla="*/ 2147483647 w 139"/>
                <a:gd name="T3" fmla="*/ 0 h 140"/>
                <a:gd name="T4" fmla="*/ 0 w 139"/>
                <a:gd name="T5" fmla="*/ 2147483647 h 140"/>
                <a:gd name="T6" fmla="*/ 2147483647 w 139"/>
                <a:gd name="T7" fmla="*/ 214748364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40"/>
                <a:gd name="T14" fmla="*/ 139 w 139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2147483647 w 98"/>
                <a:gd name="T1" fmla="*/ 2147483647 h 81"/>
                <a:gd name="T2" fmla="*/ 0 w 98"/>
                <a:gd name="T3" fmla="*/ 2147483647 h 81"/>
                <a:gd name="T4" fmla="*/ 2147483647 w 98"/>
                <a:gd name="T5" fmla="*/ 0 h 81"/>
                <a:gd name="T6" fmla="*/ 2147483647 w 98"/>
                <a:gd name="T7" fmla="*/ 2147483647 h 81"/>
                <a:gd name="T8" fmla="*/ 2147483647 w 98"/>
                <a:gd name="T9" fmla="*/ 2147483647 h 81"/>
                <a:gd name="T10" fmla="*/ 2147483647 w 98"/>
                <a:gd name="T11" fmla="*/ 2147483647 h 81"/>
                <a:gd name="T12" fmla="*/ 2147483647 w 98"/>
                <a:gd name="T13" fmla="*/ 2147483647 h 81"/>
                <a:gd name="T14" fmla="*/ 2147483647 w 98"/>
                <a:gd name="T15" fmla="*/ 2147483647 h 81"/>
                <a:gd name="T16" fmla="*/ 2147483647 w 98"/>
                <a:gd name="T17" fmla="*/ 2147483647 h 81"/>
                <a:gd name="T18" fmla="*/ 2147483647 w 98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81"/>
                <a:gd name="T32" fmla="*/ 98 w 9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2147483647 w 154"/>
                <a:gd name="T1" fmla="*/ 2147483647 h 188"/>
                <a:gd name="T2" fmla="*/ 2147483647 w 154"/>
                <a:gd name="T3" fmla="*/ 2147483647 h 188"/>
                <a:gd name="T4" fmla="*/ 2147483647 w 154"/>
                <a:gd name="T5" fmla="*/ 0 h 188"/>
                <a:gd name="T6" fmla="*/ 2147483647 w 154"/>
                <a:gd name="T7" fmla="*/ 0 h 188"/>
                <a:gd name="T8" fmla="*/ 0 w 154"/>
                <a:gd name="T9" fmla="*/ 2147483647 h 188"/>
                <a:gd name="T10" fmla="*/ 0 w 154"/>
                <a:gd name="T11" fmla="*/ 2147483647 h 188"/>
                <a:gd name="T12" fmla="*/ 0 w 154"/>
                <a:gd name="T13" fmla="*/ 2147483647 h 188"/>
                <a:gd name="T14" fmla="*/ 0 w 154"/>
                <a:gd name="T15" fmla="*/ 2147483647 h 188"/>
                <a:gd name="T16" fmla="*/ 2147483647 w 154"/>
                <a:gd name="T17" fmla="*/ 2147483647 h 188"/>
                <a:gd name="T18" fmla="*/ 2147483647 w 154"/>
                <a:gd name="T19" fmla="*/ 2147483647 h 188"/>
                <a:gd name="T20" fmla="*/ 2147483647 w 154"/>
                <a:gd name="T21" fmla="*/ 2147483647 h 188"/>
                <a:gd name="T22" fmla="*/ 2147483647 w 154"/>
                <a:gd name="T23" fmla="*/ 2147483647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"/>
                <a:gd name="T37" fmla="*/ 0 h 188"/>
                <a:gd name="T38" fmla="*/ 154 w 154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2147483647 w 154"/>
                <a:gd name="T1" fmla="*/ 2147483647 h 32"/>
                <a:gd name="T2" fmla="*/ 2147483647 w 154"/>
                <a:gd name="T3" fmla="*/ 2147483647 h 32"/>
                <a:gd name="T4" fmla="*/ 0 w 154"/>
                <a:gd name="T5" fmla="*/ 0 h 32"/>
                <a:gd name="T6" fmla="*/ 0 w 154"/>
                <a:gd name="T7" fmla="*/ 2147483647 h 32"/>
                <a:gd name="T8" fmla="*/ 2147483647 w 154"/>
                <a:gd name="T9" fmla="*/ 2147483647 h 32"/>
                <a:gd name="T10" fmla="*/ 2147483647 w 154"/>
                <a:gd name="T11" fmla="*/ 2147483647 h 32"/>
                <a:gd name="T12" fmla="*/ 2147483647 w 154"/>
                <a:gd name="T13" fmla="*/ 2147483647 h 32"/>
                <a:gd name="T14" fmla="*/ 2147483647 w 154"/>
                <a:gd name="T15" fmla="*/ 0 h 32"/>
                <a:gd name="T16" fmla="*/ 2147483647 w 154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32"/>
                <a:gd name="T29" fmla="*/ 154 w 15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147483647 w 13"/>
                <a:gd name="T1" fmla="*/ 2147483647 h 128"/>
                <a:gd name="T2" fmla="*/ 0 w 13"/>
                <a:gd name="T3" fmla="*/ 2147483647 h 128"/>
                <a:gd name="T4" fmla="*/ 0 w 13"/>
                <a:gd name="T5" fmla="*/ 2147483647 h 128"/>
                <a:gd name="T6" fmla="*/ 2147483647 w 13"/>
                <a:gd name="T7" fmla="*/ 0 h 128"/>
                <a:gd name="T8" fmla="*/ 2147483647 w 13"/>
                <a:gd name="T9" fmla="*/ 2147483647 h 128"/>
                <a:gd name="T10" fmla="*/ 2147483647 w 13"/>
                <a:gd name="T11" fmla="*/ 2147483647 h 128"/>
                <a:gd name="T12" fmla="*/ 2147483647 w 13"/>
                <a:gd name="T13" fmla="*/ 2147483647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28"/>
                <a:gd name="T23" fmla="*/ 13 w 1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2147483647 w 32"/>
                <a:gd name="T1" fmla="*/ 2147483647 h 47"/>
                <a:gd name="T2" fmla="*/ 0 w 32"/>
                <a:gd name="T3" fmla="*/ 0 h 47"/>
                <a:gd name="T4" fmla="*/ 0 w 32"/>
                <a:gd name="T5" fmla="*/ 2147483647 h 47"/>
                <a:gd name="T6" fmla="*/ 2147483647 w 32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7"/>
                <a:gd name="T14" fmla="*/ 32 w 3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2147483647 w 294"/>
                <a:gd name="T1" fmla="*/ 2147483647 h 273"/>
                <a:gd name="T2" fmla="*/ 2147483647 w 294"/>
                <a:gd name="T3" fmla="*/ 0 h 273"/>
                <a:gd name="T4" fmla="*/ 2147483647 w 294"/>
                <a:gd name="T5" fmla="*/ 2147483647 h 273"/>
                <a:gd name="T6" fmla="*/ 2147483647 w 294"/>
                <a:gd name="T7" fmla="*/ 2147483647 h 273"/>
                <a:gd name="T8" fmla="*/ 2147483647 w 294"/>
                <a:gd name="T9" fmla="*/ 2147483647 h 273"/>
                <a:gd name="T10" fmla="*/ 2147483647 w 294"/>
                <a:gd name="T11" fmla="*/ 2147483647 h 273"/>
                <a:gd name="T12" fmla="*/ 2147483647 w 294"/>
                <a:gd name="T13" fmla="*/ 2147483647 h 273"/>
                <a:gd name="T14" fmla="*/ 2147483647 w 294"/>
                <a:gd name="T15" fmla="*/ 2147483647 h 273"/>
                <a:gd name="T16" fmla="*/ 2147483647 w 294"/>
                <a:gd name="T17" fmla="*/ 2147483647 h 273"/>
                <a:gd name="T18" fmla="*/ 2147483647 w 294"/>
                <a:gd name="T19" fmla="*/ 2147483647 h 273"/>
                <a:gd name="T20" fmla="*/ 2147483647 w 294"/>
                <a:gd name="T21" fmla="*/ 2147483647 h 273"/>
                <a:gd name="T22" fmla="*/ 2147483647 w 294"/>
                <a:gd name="T23" fmla="*/ 2147483647 h 273"/>
                <a:gd name="T24" fmla="*/ 0 w 294"/>
                <a:gd name="T25" fmla="*/ 2147483647 h 273"/>
                <a:gd name="T26" fmla="*/ 2147483647 w 294"/>
                <a:gd name="T27" fmla="*/ 2147483647 h 273"/>
                <a:gd name="T28" fmla="*/ 2147483647 w 294"/>
                <a:gd name="T29" fmla="*/ 2147483647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273"/>
                <a:gd name="T47" fmla="*/ 294 w 294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147483647 w 81"/>
                <a:gd name="T1" fmla="*/ 2147483647 h 8"/>
                <a:gd name="T2" fmla="*/ 2147483647 w 81"/>
                <a:gd name="T3" fmla="*/ 2147483647 h 8"/>
                <a:gd name="T4" fmla="*/ 0 w 81"/>
                <a:gd name="T5" fmla="*/ 0 h 8"/>
                <a:gd name="T6" fmla="*/ 2147483647 w 81"/>
                <a:gd name="T7" fmla="*/ 0 h 8"/>
                <a:gd name="T8" fmla="*/ 2147483647 w 8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"/>
                <a:gd name="T17" fmla="*/ 81 w 8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2"/>
                <a:gd name="T17" fmla="*/ 54 w 5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2147483647 w 28"/>
                <a:gd name="T1" fmla="*/ 2147483647 h 30"/>
                <a:gd name="T2" fmla="*/ 2147483647 w 28"/>
                <a:gd name="T3" fmla="*/ 2147483647 h 30"/>
                <a:gd name="T4" fmla="*/ 2147483647 w 28"/>
                <a:gd name="T5" fmla="*/ 2147483647 h 30"/>
                <a:gd name="T6" fmla="*/ 2147483647 w 28"/>
                <a:gd name="T7" fmla="*/ 2147483647 h 30"/>
                <a:gd name="T8" fmla="*/ 2147483647 w 28"/>
                <a:gd name="T9" fmla="*/ 2147483647 h 30"/>
                <a:gd name="T10" fmla="*/ 2147483647 w 28"/>
                <a:gd name="T11" fmla="*/ 2147483647 h 30"/>
                <a:gd name="T12" fmla="*/ 2147483647 w 28"/>
                <a:gd name="T13" fmla="*/ 2147483647 h 30"/>
                <a:gd name="T14" fmla="*/ 2147483647 w 28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2147483647 w 42"/>
                <a:gd name="T1" fmla="*/ 2147483647 h 133"/>
                <a:gd name="T2" fmla="*/ 2147483647 w 42"/>
                <a:gd name="T3" fmla="*/ 2147483647 h 133"/>
                <a:gd name="T4" fmla="*/ 0 w 42"/>
                <a:gd name="T5" fmla="*/ 0 h 133"/>
                <a:gd name="T6" fmla="*/ 2147483647 w 42"/>
                <a:gd name="T7" fmla="*/ 0 h 133"/>
                <a:gd name="T8" fmla="*/ 2147483647 w 42"/>
                <a:gd name="T9" fmla="*/ 214748364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3"/>
                <a:gd name="T17" fmla="*/ 42 w 42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147483647 w 127"/>
                <a:gd name="T1" fmla="*/ 0 h 33"/>
                <a:gd name="T2" fmla="*/ 2147483647 w 127"/>
                <a:gd name="T3" fmla="*/ 0 h 33"/>
                <a:gd name="T4" fmla="*/ 0 w 127"/>
                <a:gd name="T5" fmla="*/ 2147483647 h 33"/>
                <a:gd name="T6" fmla="*/ 2147483647 w 127"/>
                <a:gd name="T7" fmla="*/ 2147483647 h 33"/>
                <a:gd name="T8" fmla="*/ 2147483647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3"/>
                <a:gd name="T17" fmla="*/ 127 w 12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147483647 w 110"/>
                <a:gd name="T1" fmla="*/ 2147483647 h 89"/>
                <a:gd name="T2" fmla="*/ 0 w 110"/>
                <a:gd name="T3" fmla="*/ 2147483647 h 89"/>
                <a:gd name="T4" fmla="*/ 2147483647 w 110"/>
                <a:gd name="T5" fmla="*/ 2147483647 h 89"/>
                <a:gd name="T6" fmla="*/ 2147483647 w 110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89"/>
                <a:gd name="T14" fmla="*/ 110 w 11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147483647 w 104"/>
                <a:gd name="T1" fmla="*/ 2147483647 h 63"/>
                <a:gd name="T2" fmla="*/ 2147483647 w 104"/>
                <a:gd name="T3" fmla="*/ 2147483647 h 63"/>
                <a:gd name="T4" fmla="*/ 2147483647 w 104"/>
                <a:gd name="T5" fmla="*/ 2147483647 h 63"/>
                <a:gd name="T6" fmla="*/ 2147483647 w 104"/>
                <a:gd name="T7" fmla="*/ 2147483647 h 63"/>
                <a:gd name="T8" fmla="*/ 2147483647 w 104"/>
                <a:gd name="T9" fmla="*/ 2147483647 h 63"/>
                <a:gd name="T10" fmla="*/ 2147483647 w 104"/>
                <a:gd name="T11" fmla="*/ 0 h 63"/>
                <a:gd name="T12" fmla="*/ 2147483647 w 104"/>
                <a:gd name="T13" fmla="*/ 2147483647 h 63"/>
                <a:gd name="T14" fmla="*/ 2147483647 w 104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3"/>
                <a:gd name="T26" fmla="*/ 104 w 104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2147483647 w 216"/>
                <a:gd name="T1" fmla="*/ 2147483647 h 233"/>
                <a:gd name="T2" fmla="*/ 2147483647 w 216"/>
                <a:gd name="T3" fmla="*/ 0 h 233"/>
                <a:gd name="T4" fmla="*/ 2147483647 w 216"/>
                <a:gd name="T5" fmla="*/ 2147483647 h 233"/>
                <a:gd name="T6" fmla="*/ 2147483647 w 216"/>
                <a:gd name="T7" fmla="*/ 2147483647 h 233"/>
                <a:gd name="T8" fmla="*/ 2147483647 w 216"/>
                <a:gd name="T9" fmla="*/ 2147483647 h 233"/>
                <a:gd name="T10" fmla="*/ 2147483647 w 216"/>
                <a:gd name="T11" fmla="*/ 2147483647 h 233"/>
                <a:gd name="T12" fmla="*/ 2147483647 w 216"/>
                <a:gd name="T13" fmla="*/ 2147483647 h 233"/>
                <a:gd name="T14" fmla="*/ 0 w 216"/>
                <a:gd name="T15" fmla="*/ 2147483647 h 233"/>
                <a:gd name="T16" fmla="*/ 2147483647 w 216"/>
                <a:gd name="T17" fmla="*/ 2147483647 h 233"/>
                <a:gd name="T18" fmla="*/ 2147483647 w 216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33"/>
                <a:gd name="T32" fmla="*/ 216 w 216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147483647 w 148"/>
                <a:gd name="T1" fmla="*/ 2147483647 h 145"/>
                <a:gd name="T2" fmla="*/ 2147483647 w 148"/>
                <a:gd name="T3" fmla="*/ 2147483647 h 145"/>
                <a:gd name="T4" fmla="*/ 2147483647 w 148"/>
                <a:gd name="T5" fmla="*/ 2147483647 h 145"/>
                <a:gd name="T6" fmla="*/ 2147483647 w 148"/>
                <a:gd name="T7" fmla="*/ 0 h 145"/>
                <a:gd name="T8" fmla="*/ 2147483647 w 148"/>
                <a:gd name="T9" fmla="*/ 0 h 145"/>
                <a:gd name="T10" fmla="*/ 2147483647 w 148"/>
                <a:gd name="T11" fmla="*/ 2147483647 h 145"/>
                <a:gd name="T12" fmla="*/ 2147483647 w 148"/>
                <a:gd name="T13" fmla="*/ 2147483647 h 145"/>
                <a:gd name="T14" fmla="*/ 2147483647 w 148"/>
                <a:gd name="T15" fmla="*/ 2147483647 h 145"/>
                <a:gd name="T16" fmla="*/ 2147483647 w 148"/>
                <a:gd name="T17" fmla="*/ 2147483647 h 145"/>
                <a:gd name="T18" fmla="*/ 2147483647 w 148"/>
                <a:gd name="T19" fmla="*/ 2147483647 h 145"/>
                <a:gd name="T20" fmla="*/ 2147483647 w 148"/>
                <a:gd name="T21" fmla="*/ 2147483647 h 145"/>
                <a:gd name="T22" fmla="*/ 0 w 148"/>
                <a:gd name="T23" fmla="*/ 2147483647 h 145"/>
                <a:gd name="T24" fmla="*/ 2147483647 w 148"/>
                <a:gd name="T25" fmla="*/ 2147483647 h 145"/>
                <a:gd name="T26" fmla="*/ 2147483647 w 148"/>
                <a:gd name="T27" fmla="*/ 2147483647 h 145"/>
                <a:gd name="T28" fmla="*/ 2147483647 w 148"/>
                <a:gd name="T29" fmla="*/ 2147483647 h 145"/>
                <a:gd name="T30" fmla="*/ 2147483647 w 148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45"/>
                <a:gd name="T50" fmla="*/ 148 w 148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2147483647 w 165"/>
                <a:gd name="T1" fmla="*/ 2147483647 h 186"/>
                <a:gd name="T2" fmla="*/ 2147483647 w 165"/>
                <a:gd name="T3" fmla="*/ 2147483647 h 186"/>
                <a:gd name="T4" fmla="*/ 2147483647 w 165"/>
                <a:gd name="T5" fmla="*/ 2147483647 h 186"/>
                <a:gd name="T6" fmla="*/ 2147483647 w 165"/>
                <a:gd name="T7" fmla="*/ 2147483647 h 186"/>
                <a:gd name="T8" fmla="*/ 2147483647 w 165"/>
                <a:gd name="T9" fmla="*/ 2147483647 h 186"/>
                <a:gd name="T10" fmla="*/ 2147483647 w 165"/>
                <a:gd name="T11" fmla="*/ 0 h 186"/>
                <a:gd name="T12" fmla="*/ 2147483647 w 165"/>
                <a:gd name="T13" fmla="*/ 0 h 186"/>
                <a:gd name="T14" fmla="*/ 2147483647 w 165"/>
                <a:gd name="T15" fmla="*/ 0 h 186"/>
                <a:gd name="T16" fmla="*/ 2147483647 w 165"/>
                <a:gd name="T17" fmla="*/ 0 h 186"/>
                <a:gd name="T18" fmla="*/ 2147483647 w 165"/>
                <a:gd name="T19" fmla="*/ 0 h 186"/>
                <a:gd name="T20" fmla="*/ 2147483647 w 165"/>
                <a:gd name="T21" fmla="*/ 0 h 186"/>
                <a:gd name="T22" fmla="*/ 2147483647 w 165"/>
                <a:gd name="T23" fmla="*/ 2147483647 h 186"/>
                <a:gd name="T24" fmla="*/ 2147483647 w 165"/>
                <a:gd name="T25" fmla="*/ 2147483647 h 186"/>
                <a:gd name="T26" fmla="*/ 2147483647 w 165"/>
                <a:gd name="T27" fmla="*/ 2147483647 h 186"/>
                <a:gd name="T28" fmla="*/ 2147483647 w 165"/>
                <a:gd name="T29" fmla="*/ 2147483647 h 186"/>
                <a:gd name="T30" fmla="*/ 2147483647 w 165"/>
                <a:gd name="T31" fmla="*/ 2147483647 h 186"/>
                <a:gd name="T32" fmla="*/ 2147483647 w 165"/>
                <a:gd name="T33" fmla="*/ 2147483647 h 186"/>
                <a:gd name="T34" fmla="*/ 2147483647 w 165"/>
                <a:gd name="T35" fmla="*/ 2147483647 h 186"/>
                <a:gd name="T36" fmla="*/ 2147483647 w 165"/>
                <a:gd name="T37" fmla="*/ 2147483647 h 186"/>
                <a:gd name="T38" fmla="*/ 2147483647 w 165"/>
                <a:gd name="T39" fmla="*/ 2147483647 h 186"/>
                <a:gd name="T40" fmla="*/ 2147483647 w 165"/>
                <a:gd name="T41" fmla="*/ 2147483647 h 186"/>
                <a:gd name="T42" fmla="*/ 2147483647 w 165"/>
                <a:gd name="T43" fmla="*/ 2147483647 h 186"/>
                <a:gd name="T44" fmla="*/ 2147483647 w 165"/>
                <a:gd name="T45" fmla="*/ 2147483647 h 186"/>
                <a:gd name="T46" fmla="*/ 2147483647 w 165"/>
                <a:gd name="T47" fmla="*/ 2147483647 h 186"/>
                <a:gd name="T48" fmla="*/ 2147483647 w 165"/>
                <a:gd name="T49" fmla="*/ 2147483647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"/>
                <a:gd name="T76" fmla="*/ 0 h 186"/>
                <a:gd name="T77" fmla="*/ 165 w 165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2147483647 w 136"/>
                <a:gd name="T1" fmla="*/ 0 h 54"/>
                <a:gd name="T2" fmla="*/ 0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0 h 54"/>
                <a:gd name="T12" fmla="*/ 2147483647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4"/>
                <a:gd name="T23" fmla="*/ 136 w 1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47483647 w 84"/>
                <a:gd name="T1" fmla="*/ 2147483647 h 24"/>
                <a:gd name="T2" fmla="*/ 2147483647 w 84"/>
                <a:gd name="T3" fmla="*/ 0 h 24"/>
                <a:gd name="T4" fmla="*/ 2147483647 w 84"/>
                <a:gd name="T5" fmla="*/ 0 h 24"/>
                <a:gd name="T6" fmla="*/ 0 w 84"/>
                <a:gd name="T7" fmla="*/ 2147483647 h 24"/>
                <a:gd name="T8" fmla="*/ 2147483647 w 84"/>
                <a:gd name="T9" fmla="*/ 2147483647 h 24"/>
                <a:gd name="T10" fmla="*/ 2147483647 w 8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4"/>
                <a:gd name="T20" fmla="*/ 84 w 8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2147483647 h 25"/>
                <a:gd name="T4" fmla="*/ 2147483647 w 258"/>
                <a:gd name="T5" fmla="*/ 2147483647 h 25"/>
                <a:gd name="T6" fmla="*/ 2147483647 w 258"/>
                <a:gd name="T7" fmla="*/ 2147483647 h 25"/>
                <a:gd name="T8" fmla="*/ 2147483647 w 258"/>
                <a:gd name="T9" fmla="*/ 2147483647 h 25"/>
                <a:gd name="T10" fmla="*/ 2147483647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5"/>
                <a:gd name="T23" fmla="*/ 258 w 25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147483647 w 115"/>
                <a:gd name="T1" fmla="*/ 2147483647 h 5"/>
                <a:gd name="T2" fmla="*/ 0 w 115"/>
                <a:gd name="T3" fmla="*/ 2147483647 h 5"/>
                <a:gd name="T4" fmla="*/ 2147483647 w 115"/>
                <a:gd name="T5" fmla="*/ 0 h 5"/>
                <a:gd name="T6" fmla="*/ 2147483647 w 115"/>
                <a:gd name="T7" fmla="*/ 0 h 5"/>
                <a:gd name="T8" fmla="*/ 2147483647 w 11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"/>
                <a:gd name="T17" fmla="*/ 115 w 1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2147483647 w 247"/>
                <a:gd name="T1" fmla="*/ 0 h 138"/>
                <a:gd name="T2" fmla="*/ 0 w 247"/>
                <a:gd name="T3" fmla="*/ 0 h 138"/>
                <a:gd name="T4" fmla="*/ 0 w 247"/>
                <a:gd name="T5" fmla="*/ 2147483647 h 138"/>
                <a:gd name="T6" fmla="*/ 2147483647 w 247"/>
                <a:gd name="T7" fmla="*/ 0 h 138"/>
                <a:gd name="T8" fmla="*/ 2147483647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2147483647 h 138"/>
                <a:gd name="T2" fmla="*/ 0 w 247"/>
                <a:gd name="T3" fmla="*/ 2147483647 h 138"/>
                <a:gd name="T4" fmla="*/ 2147483647 w 247"/>
                <a:gd name="T5" fmla="*/ 2147483647 h 138"/>
                <a:gd name="T6" fmla="*/ 2147483647 w 247"/>
                <a:gd name="T7" fmla="*/ 0 h 138"/>
                <a:gd name="T8" fmla="*/ 0 w 247"/>
                <a:gd name="T9" fmla="*/ 214748364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2147483647 w 361"/>
                <a:gd name="T1" fmla="*/ 2147483647 h 320"/>
                <a:gd name="T2" fmla="*/ 2147483647 w 361"/>
                <a:gd name="T3" fmla="*/ 2147483647 h 320"/>
                <a:gd name="T4" fmla="*/ 2147483647 w 361"/>
                <a:gd name="T5" fmla="*/ 0 h 320"/>
                <a:gd name="T6" fmla="*/ 2147483647 w 361"/>
                <a:gd name="T7" fmla="*/ 2147483647 h 320"/>
                <a:gd name="T8" fmla="*/ 2147483647 w 361"/>
                <a:gd name="T9" fmla="*/ 2147483647 h 320"/>
                <a:gd name="T10" fmla="*/ 2147483647 w 361"/>
                <a:gd name="T11" fmla="*/ 2147483647 h 320"/>
                <a:gd name="T12" fmla="*/ 2147483647 w 361"/>
                <a:gd name="T13" fmla="*/ 2147483647 h 320"/>
                <a:gd name="T14" fmla="*/ 2147483647 w 361"/>
                <a:gd name="T15" fmla="*/ 2147483647 h 320"/>
                <a:gd name="T16" fmla="*/ 2147483647 w 361"/>
                <a:gd name="T17" fmla="*/ 2147483647 h 320"/>
                <a:gd name="T18" fmla="*/ 2147483647 w 361"/>
                <a:gd name="T19" fmla="*/ 2147483647 h 320"/>
                <a:gd name="T20" fmla="*/ 2147483647 w 361"/>
                <a:gd name="T21" fmla="*/ 2147483647 h 320"/>
                <a:gd name="T22" fmla="*/ 2147483647 w 361"/>
                <a:gd name="T23" fmla="*/ 2147483647 h 320"/>
                <a:gd name="T24" fmla="*/ 2147483647 w 361"/>
                <a:gd name="T25" fmla="*/ 2147483647 h 320"/>
                <a:gd name="T26" fmla="*/ 2147483647 w 361"/>
                <a:gd name="T27" fmla="*/ 2147483647 h 320"/>
                <a:gd name="T28" fmla="*/ 2147483647 w 361"/>
                <a:gd name="T29" fmla="*/ 2147483647 h 320"/>
                <a:gd name="T30" fmla="*/ 2147483647 w 361"/>
                <a:gd name="T31" fmla="*/ 2147483647 h 320"/>
                <a:gd name="T32" fmla="*/ 2147483647 w 361"/>
                <a:gd name="T33" fmla="*/ 2147483647 h 320"/>
                <a:gd name="T34" fmla="*/ 2147483647 w 361"/>
                <a:gd name="T35" fmla="*/ 2147483647 h 320"/>
                <a:gd name="T36" fmla="*/ 0 w 361"/>
                <a:gd name="T37" fmla="*/ 2147483647 h 320"/>
                <a:gd name="T38" fmla="*/ 2147483647 w 361"/>
                <a:gd name="T39" fmla="*/ 2147483647 h 320"/>
                <a:gd name="T40" fmla="*/ 2147483647 w 361"/>
                <a:gd name="T41" fmla="*/ 2147483647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320"/>
                <a:gd name="T65" fmla="*/ 361 w 361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2147483647 w 319"/>
                <a:gd name="T1" fmla="*/ 2147483647 h 340"/>
                <a:gd name="T2" fmla="*/ 2147483647 w 319"/>
                <a:gd name="T3" fmla="*/ 2147483647 h 340"/>
                <a:gd name="T4" fmla="*/ 2147483647 w 319"/>
                <a:gd name="T5" fmla="*/ 2147483647 h 340"/>
                <a:gd name="T6" fmla="*/ 2147483647 w 319"/>
                <a:gd name="T7" fmla="*/ 2147483647 h 340"/>
                <a:gd name="T8" fmla="*/ 2147483647 w 319"/>
                <a:gd name="T9" fmla="*/ 2147483647 h 340"/>
                <a:gd name="T10" fmla="*/ 2147483647 w 319"/>
                <a:gd name="T11" fmla="*/ 2147483647 h 340"/>
                <a:gd name="T12" fmla="*/ 2147483647 w 319"/>
                <a:gd name="T13" fmla="*/ 2147483647 h 340"/>
                <a:gd name="T14" fmla="*/ 2147483647 w 319"/>
                <a:gd name="T15" fmla="*/ 2147483647 h 340"/>
                <a:gd name="T16" fmla="*/ 2147483647 w 319"/>
                <a:gd name="T17" fmla="*/ 2147483647 h 340"/>
                <a:gd name="T18" fmla="*/ 2147483647 w 319"/>
                <a:gd name="T19" fmla="*/ 2147483647 h 340"/>
                <a:gd name="T20" fmla="*/ 2147483647 w 319"/>
                <a:gd name="T21" fmla="*/ 2147483647 h 340"/>
                <a:gd name="T22" fmla="*/ 2147483647 w 319"/>
                <a:gd name="T23" fmla="*/ 2147483647 h 340"/>
                <a:gd name="T24" fmla="*/ 2147483647 w 319"/>
                <a:gd name="T25" fmla="*/ 2147483647 h 340"/>
                <a:gd name="T26" fmla="*/ 2147483647 w 319"/>
                <a:gd name="T27" fmla="*/ 2147483647 h 340"/>
                <a:gd name="T28" fmla="*/ 2147483647 w 319"/>
                <a:gd name="T29" fmla="*/ 2147483647 h 340"/>
                <a:gd name="T30" fmla="*/ 2147483647 w 319"/>
                <a:gd name="T31" fmla="*/ 2147483647 h 340"/>
                <a:gd name="T32" fmla="*/ 2147483647 w 319"/>
                <a:gd name="T33" fmla="*/ 2147483647 h 340"/>
                <a:gd name="T34" fmla="*/ 2147483647 w 319"/>
                <a:gd name="T35" fmla="*/ 2147483647 h 340"/>
                <a:gd name="T36" fmla="*/ 2147483647 w 319"/>
                <a:gd name="T37" fmla="*/ 2147483647 h 340"/>
                <a:gd name="T38" fmla="*/ 2147483647 w 319"/>
                <a:gd name="T39" fmla="*/ 2147483647 h 340"/>
                <a:gd name="T40" fmla="*/ 2147483647 w 319"/>
                <a:gd name="T41" fmla="*/ 2147483647 h 340"/>
                <a:gd name="T42" fmla="*/ 2147483647 w 319"/>
                <a:gd name="T43" fmla="*/ 2147483647 h 340"/>
                <a:gd name="T44" fmla="*/ 2147483647 w 319"/>
                <a:gd name="T45" fmla="*/ 2147483647 h 340"/>
                <a:gd name="T46" fmla="*/ 2147483647 w 319"/>
                <a:gd name="T47" fmla="*/ 2147483647 h 340"/>
                <a:gd name="T48" fmla="*/ 2147483647 w 319"/>
                <a:gd name="T49" fmla="*/ 2147483647 h 340"/>
                <a:gd name="T50" fmla="*/ 2147483647 w 319"/>
                <a:gd name="T51" fmla="*/ 2147483647 h 340"/>
                <a:gd name="T52" fmla="*/ 2147483647 w 319"/>
                <a:gd name="T53" fmla="*/ 2147483647 h 340"/>
                <a:gd name="T54" fmla="*/ 2147483647 w 319"/>
                <a:gd name="T55" fmla="*/ 2147483647 h 340"/>
                <a:gd name="T56" fmla="*/ 0 w 319"/>
                <a:gd name="T57" fmla="*/ 2147483647 h 340"/>
                <a:gd name="T58" fmla="*/ 2147483647 w 319"/>
                <a:gd name="T59" fmla="*/ 2147483647 h 340"/>
                <a:gd name="T60" fmla="*/ 2147483647 w 319"/>
                <a:gd name="T61" fmla="*/ 2147483647 h 340"/>
                <a:gd name="T62" fmla="*/ 2147483647 w 319"/>
                <a:gd name="T63" fmla="*/ 2147483647 h 340"/>
                <a:gd name="T64" fmla="*/ 2147483647 w 319"/>
                <a:gd name="T65" fmla="*/ 2147483647 h 340"/>
                <a:gd name="T66" fmla="*/ 2147483647 w 319"/>
                <a:gd name="T67" fmla="*/ 2147483647 h 340"/>
                <a:gd name="T68" fmla="*/ 2147483647 w 319"/>
                <a:gd name="T69" fmla="*/ 2147483647 h 340"/>
                <a:gd name="T70" fmla="*/ 2147483647 w 319"/>
                <a:gd name="T71" fmla="*/ 2147483647 h 340"/>
                <a:gd name="T72" fmla="*/ 2147483647 w 319"/>
                <a:gd name="T73" fmla="*/ 2147483647 h 340"/>
                <a:gd name="T74" fmla="*/ 2147483647 w 319"/>
                <a:gd name="T75" fmla="*/ 2147483647 h 340"/>
                <a:gd name="T76" fmla="*/ 2147483647 w 319"/>
                <a:gd name="T77" fmla="*/ 2147483647 h 340"/>
                <a:gd name="T78" fmla="*/ 2147483647 w 319"/>
                <a:gd name="T79" fmla="*/ 2147483647 h 340"/>
                <a:gd name="T80" fmla="*/ 2147483647 w 319"/>
                <a:gd name="T81" fmla="*/ 2147483647 h 340"/>
                <a:gd name="T82" fmla="*/ 2147483647 w 319"/>
                <a:gd name="T83" fmla="*/ 2147483647 h 340"/>
                <a:gd name="T84" fmla="*/ 2147483647 w 319"/>
                <a:gd name="T85" fmla="*/ 2147483647 h 340"/>
                <a:gd name="T86" fmla="*/ 2147483647 w 319"/>
                <a:gd name="T87" fmla="*/ 2147483647 h 340"/>
                <a:gd name="T88" fmla="*/ 2147483647 w 319"/>
                <a:gd name="T89" fmla="*/ 0 h 340"/>
                <a:gd name="T90" fmla="*/ 2147483647 w 319"/>
                <a:gd name="T91" fmla="*/ 2147483647 h 340"/>
                <a:gd name="T92" fmla="*/ 2147483647 w 319"/>
                <a:gd name="T93" fmla="*/ 2147483647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9"/>
                <a:gd name="T142" fmla="*/ 0 h 340"/>
                <a:gd name="T143" fmla="*/ 319 w 31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2147483647 w 315"/>
                <a:gd name="T1" fmla="*/ 2147483647 h 315"/>
                <a:gd name="T2" fmla="*/ 2147483647 w 315"/>
                <a:gd name="T3" fmla="*/ 2147483647 h 315"/>
                <a:gd name="T4" fmla="*/ 2147483647 w 315"/>
                <a:gd name="T5" fmla="*/ 2147483647 h 315"/>
                <a:gd name="T6" fmla="*/ 2147483647 w 315"/>
                <a:gd name="T7" fmla="*/ 2147483647 h 315"/>
                <a:gd name="T8" fmla="*/ 2147483647 w 315"/>
                <a:gd name="T9" fmla="*/ 214748364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315"/>
                <a:gd name="T17" fmla="*/ 315 w 315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2147483647 w 123"/>
                <a:gd name="T1" fmla="*/ 0 h 154"/>
                <a:gd name="T2" fmla="*/ 2147483647 w 123"/>
                <a:gd name="T3" fmla="*/ 2147483647 h 154"/>
                <a:gd name="T4" fmla="*/ 2147483647 w 123"/>
                <a:gd name="T5" fmla="*/ 2147483647 h 154"/>
                <a:gd name="T6" fmla="*/ 2147483647 w 123"/>
                <a:gd name="T7" fmla="*/ 2147483647 h 154"/>
                <a:gd name="T8" fmla="*/ 2147483647 w 123"/>
                <a:gd name="T9" fmla="*/ 2147483647 h 154"/>
                <a:gd name="T10" fmla="*/ 2147483647 w 123"/>
                <a:gd name="T11" fmla="*/ 2147483647 h 154"/>
                <a:gd name="T12" fmla="*/ 2147483647 w 123"/>
                <a:gd name="T13" fmla="*/ 2147483647 h 154"/>
                <a:gd name="T14" fmla="*/ 2147483647 w 123"/>
                <a:gd name="T15" fmla="*/ 2147483647 h 154"/>
                <a:gd name="T16" fmla="*/ 2147483647 w 123"/>
                <a:gd name="T17" fmla="*/ 2147483647 h 154"/>
                <a:gd name="T18" fmla="*/ 2147483647 w 123"/>
                <a:gd name="T19" fmla="*/ 2147483647 h 154"/>
                <a:gd name="T20" fmla="*/ 2147483647 w 123"/>
                <a:gd name="T21" fmla="*/ 2147483647 h 154"/>
                <a:gd name="T22" fmla="*/ 0 w 123"/>
                <a:gd name="T23" fmla="*/ 2147483647 h 154"/>
                <a:gd name="T24" fmla="*/ 2147483647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4"/>
                <a:gd name="T41" fmla="*/ 123 w 123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0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2147483647 h 101"/>
                <a:gd name="T28" fmla="*/ 2147483647 w 81"/>
                <a:gd name="T29" fmla="*/ 0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2147483647 w 81"/>
                <a:gd name="T35" fmla="*/ 2147483647 h 101"/>
                <a:gd name="T36" fmla="*/ 2147483647 w 81"/>
                <a:gd name="T37" fmla="*/ 2147483647 h 101"/>
                <a:gd name="T38" fmla="*/ 2147483647 w 81"/>
                <a:gd name="T39" fmla="*/ 2147483647 h 101"/>
                <a:gd name="T40" fmla="*/ 2147483647 w 81"/>
                <a:gd name="T41" fmla="*/ 2147483647 h 101"/>
                <a:gd name="T42" fmla="*/ 2147483647 w 81"/>
                <a:gd name="T43" fmla="*/ 2147483647 h 101"/>
                <a:gd name="T44" fmla="*/ 2147483647 w 81"/>
                <a:gd name="T45" fmla="*/ 2147483647 h 101"/>
                <a:gd name="T46" fmla="*/ 2147483647 w 81"/>
                <a:gd name="T47" fmla="*/ 2147483647 h 101"/>
                <a:gd name="T48" fmla="*/ 2147483647 w 81"/>
                <a:gd name="T49" fmla="*/ 2147483647 h 101"/>
                <a:gd name="T50" fmla="*/ 2147483647 w 81"/>
                <a:gd name="T51" fmla="*/ 2147483647 h 101"/>
                <a:gd name="T52" fmla="*/ 2147483647 w 81"/>
                <a:gd name="T53" fmla="*/ 2147483647 h 101"/>
                <a:gd name="T54" fmla="*/ 2147483647 w 81"/>
                <a:gd name="T55" fmla="*/ 2147483647 h 101"/>
                <a:gd name="T56" fmla="*/ 2147483647 w 81"/>
                <a:gd name="T57" fmla="*/ 2147483647 h 101"/>
                <a:gd name="T58" fmla="*/ 2147483647 w 81"/>
                <a:gd name="T59" fmla="*/ 2147483647 h 101"/>
                <a:gd name="T60" fmla="*/ 2147483647 w 81"/>
                <a:gd name="T61" fmla="*/ 2147483647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101"/>
                <a:gd name="T95" fmla="*/ 81 w 81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2147483647 w 134"/>
                <a:gd name="T1" fmla="*/ 0 h 166"/>
                <a:gd name="T2" fmla="*/ 0 w 134"/>
                <a:gd name="T3" fmla="*/ 2147483647 h 166"/>
                <a:gd name="T4" fmla="*/ 2147483647 w 134"/>
                <a:gd name="T5" fmla="*/ 2147483647 h 166"/>
                <a:gd name="T6" fmla="*/ 2147483647 w 134"/>
                <a:gd name="T7" fmla="*/ 2147483647 h 166"/>
                <a:gd name="T8" fmla="*/ 2147483647 w 134"/>
                <a:gd name="T9" fmla="*/ 2147483647 h 166"/>
                <a:gd name="T10" fmla="*/ 2147483647 w 134"/>
                <a:gd name="T11" fmla="*/ 2147483647 h 166"/>
                <a:gd name="T12" fmla="*/ 2147483647 w 134"/>
                <a:gd name="T13" fmla="*/ 2147483647 h 166"/>
                <a:gd name="T14" fmla="*/ 2147483647 w 134"/>
                <a:gd name="T15" fmla="*/ 2147483647 h 166"/>
                <a:gd name="T16" fmla="*/ 2147483647 w 134"/>
                <a:gd name="T17" fmla="*/ 2147483647 h 166"/>
                <a:gd name="T18" fmla="*/ 2147483647 w 134"/>
                <a:gd name="T19" fmla="*/ 2147483647 h 166"/>
                <a:gd name="T20" fmla="*/ 2147483647 w 134"/>
                <a:gd name="T21" fmla="*/ 2147483647 h 166"/>
                <a:gd name="T22" fmla="*/ 2147483647 w 134"/>
                <a:gd name="T23" fmla="*/ 2147483647 h 166"/>
                <a:gd name="T24" fmla="*/ 2147483647 w 134"/>
                <a:gd name="T25" fmla="*/ 2147483647 h 166"/>
                <a:gd name="T26" fmla="*/ 2147483647 w 134"/>
                <a:gd name="T27" fmla="*/ 2147483647 h 166"/>
                <a:gd name="T28" fmla="*/ 2147483647 w 134"/>
                <a:gd name="T29" fmla="*/ 0 h 166"/>
                <a:gd name="T30" fmla="*/ 2147483647 w 134"/>
                <a:gd name="T31" fmla="*/ 2147483647 h 166"/>
                <a:gd name="T32" fmla="*/ 2147483647 w 134"/>
                <a:gd name="T33" fmla="*/ 2147483647 h 166"/>
                <a:gd name="T34" fmla="*/ 2147483647 w 134"/>
                <a:gd name="T35" fmla="*/ 2147483647 h 166"/>
                <a:gd name="T36" fmla="*/ 2147483647 w 134"/>
                <a:gd name="T37" fmla="*/ 2147483647 h 166"/>
                <a:gd name="T38" fmla="*/ 2147483647 w 134"/>
                <a:gd name="T39" fmla="*/ 2147483647 h 166"/>
                <a:gd name="T40" fmla="*/ 2147483647 w 134"/>
                <a:gd name="T41" fmla="*/ 2147483647 h 166"/>
                <a:gd name="T42" fmla="*/ 2147483647 w 134"/>
                <a:gd name="T43" fmla="*/ 2147483647 h 166"/>
                <a:gd name="T44" fmla="*/ 2147483647 w 134"/>
                <a:gd name="T45" fmla="*/ 2147483647 h 166"/>
                <a:gd name="T46" fmla="*/ 2147483647 w 134"/>
                <a:gd name="T47" fmla="*/ 2147483647 h 166"/>
                <a:gd name="T48" fmla="*/ 2147483647 w 134"/>
                <a:gd name="T49" fmla="*/ 2147483647 h 166"/>
                <a:gd name="T50" fmla="*/ 2147483647 w 134"/>
                <a:gd name="T51" fmla="*/ 2147483647 h 166"/>
                <a:gd name="T52" fmla="*/ 2147483647 w 134"/>
                <a:gd name="T53" fmla="*/ 2147483647 h 166"/>
                <a:gd name="T54" fmla="*/ 2147483647 w 134"/>
                <a:gd name="T55" fmla="*/ 2147483647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66"/>
                <a:gd name="T86" fmla="*/ 134 w 134"/>
                <a:gd name="T87" fmla="*/ 166 h 1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147483647 w 81"/>
                <a:gd name="T1" fmla="*/ 2147483647 h 132"/>
                <a:gd name="T2" fmla="*/ 2147483647 w 81"/>
                <a:gd name="T3" fmla="*/ 2147483647 h 132"/>
                <a:gd name="T4" fmla="*/ 2147483647 w 81"/>
                <a:gd name="T5" fmla="*/ 0 h 132"/>
                <a:gd name="T6" fmla="*/ 2147483647 w 81"/>
                <a:gd name="T7" fmla="*/ 2147483647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32"/>
                <a:gd name="T14" fmla="*/ 81 w 81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09"/>
                <a:gd name="T14" fmla="*/ 84 w 8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2147483647 h 178"/>
                <a:gd name="T2" fmla="*/ 2147483647 w 134"/>
                <a:gd name="T3" fmla="*/ 2147483647 h 178"/>
                <a:gd name="T4" fmla="*/ 2147483647 w 134"/>
                <a:gd name="T5" fmla="*/ 2147483647 h 178"/>
                <a:gd name="T6" fmla="*/ 2147483647 w 134"/>
                <a:gd name="T7" fmla="*/ 2147483647 h 178"/>
                <a:gd name="T8" fmla="*/ 2147483647 w 134"/>
                <a:gd name="T9" fmla="*/ 0 h 178"/>
                <a:gd name="T10" fmla="*/ 2147483647 w 134"/>
                <a:gd name="T11" fmla="*/ 2147483647 h 178"/>
                <a:gd name="T12" fmla="*/ 0 w 134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78"/>
                <a:gd name="T23" fmla="*/ 134 w 134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0"/>
                <a:gd name="T17" fmla="*/ 41 w 4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2147483647 w 63"/>
                <a:gd name="T1" fmla="*/ 2147483647 h 43"/>
                <a:gd name="T2" fmla="*/ 0 w 63"/>
                <a:gd name="T3" fmla="*/ 2147483647 h 43"/>
                <a:gd name="T4" fmla="*/ 2147483647 w 63"/>
                <a:gd name="T5" fmla="*/ 2147483647 h 43"/>
                <a:gd name="T6" fmla="*/ 2147483647 w 63"/>
                <a:gd name="T7" fmla="*/ 2147483647 h 43"/>
                <a:gd name="T8" fmla="*/ 2147483647 w 63"/>
                <a:gd name="T9" fmla="*/ 2147483647 h 43"/>
                <a:gd name="T10" fmla="*/ 2147483647 w 63"/>
                <a:gd name="T11" fmla="*/ 0 h 43"/>
                <a:gd name="T12" fmla="*/ 2147483647 w 63"/>
                <a:gd name="T13" fmla="*/ 214748364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43"/>
                <a:gd name="T23" fmla="*/ 63 w 6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2147483647 w 55"/>
                <a:gd name="T1" fmla="*/ 2147483647 h 96"/>
                <a:gd name="T2" fmla="*/ 2147483647 w 55"/>
                <a:gd name="T3" fmla="*/ 2147483647 h 96"/>
                <a:gd name="T4" fmla="*/ 2147483647 w 55"/>
                <a:gd name="T5" fmla="*/ 2147483647 h 96"/>
                <a:gd name="T6" fmla="*/ 2147483647 w 55"/>
                <a:gd name="T7" fmla="*/ 2147483647 h 96"/>
                <a:gd name="T8" fmla="*/ 2147483647 w 55"/>
                <a:gd name="T9" fmla="*/ 2147483647 h 96"/>
                <a:gd name="T10" fmla="*/ 2147483647 w 55"/>
                <a:gd name="T11" fmla="*/ 2147483647 h 96"/>
                <a:gd name="T12" fmla="*/ 2147483647 w 55"/>
                <a:gd name="T13" fmla="*/ 2147483647 h 96"/>
                <a:gd name="T14" fmla="*/ 2147483647 w 55"/>
                <a:gd name="T15" fmla="*/ 2147483647 h 96"/>
                <a:gd name="T16" fmla="*/ 2147483647 w 55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96"/>
                <a:gd name="T29" fmla="*/ 55 w 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2147483647 w 634"/>
                <a:gd name="T1" fmla="*/ 2147483647 h 651"/>
                <a:gd name="T2" fmla="*/ 2147483647 w 634"/>
                <a:gd name="T3" fmla="*/ 2147483647 h 651"/>
                <a:gd name="T4" fmla="*/ 2147483647 w 634"/>
                <a:gd name="T5" fmla="*/ 0 h 651"/>
                <a:gd name="T6" fmla="*/ 0 w 634"/>
                <a:gd name="T7" fmla="*/ 0 h 651"/>
                <a:gd name="T8" fmla="*/ 0 w 634"/>
                <a:gd name="T9" fmla="*/ 2147483647 h 651"/>
                <a:gd name="T10" fmla="*/ 2147483647 w 634"/>
                <a:gd name="T11" fmla="*/ 2147483647 h 651"/>
                <a:gd name="T12" fmla="*/ 2147483647 w 634"/>
                <a:gd name="T13" fmla="*/ 2147483647 h 651"/>
                <a:gd name="T14" fmla="*/ 0 w 634"/>
                <a:gd name="T15" fmla="*/ 2147483647 h 651"/>
                <a:gd name="T16" fmla="*/ 0 w 634"/>
                <a:gd name="T17" fmla="*/ 2147483647 h 651"/>
                <a:gd name="T18" fmla="*/ 2147483647 w 634"/>
                <a:gd name="T19" fmla="*/ 2147483647 h 651"/>
                <a:gd name="T20" fmla="*/ 2147483647 w 634"/>
                <a:gd name="T21" fmla="*/ 2147483647 h 651"/>
                <a:gd name="T22" fmla="*/ 2147483647 w 634"/>
                <a:gd name="T23" fmla="*/ 2147483647 h 651"/>
                <a:gd name="T24" fmla="*/ 2147483647 w 634"/>
                <a:gd name="T25" fmla="*/ 2147483647 h 651"/>
                <a:gd name="T26" fmla="*/ 2147483647 w 634"/>
                <a:gd name="T27" fmla="*/ 2147483647 h 651"/>
                <a:gd name="T28" fmla="*/ 2147483647 w 634"/>
                <a:gd name="T29" fmla="*/ 2147483647 h 651"/>
                <a:gd name="T30" fmla="*/ 2147483647 w 634"/>
                <a:gd name="T31" fmla="*/ 2147483647 h 651"/>
                <a:gd name="T32" fmla="*/ 2147483647 w 634"/>
                <a:gd name="T33" fmla="*/ 2147483647 h 651"/>
                <a:gd name="T34" fmla="*/ 2147483647 w 634"/>
                <a:gd name="T35" fmla="*/ 2147483647 h 651"/>
                <a:gd name="T36" fmla="*/ 2147483647 w 634"/>
                <a:gd name="T37" fmla="*/ 2147483647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4"/>
                <a:gd name="T58" fmla="*/ 0 h 651"/>
                <a:gd name="T59" fmla="*/ 634 w 634"/>
                <a:gd name="T60" fmla="*/ 651 h 6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2147483647 w 837"/>
                <a:gd name="T1" fmla="*/ 2147483647 h 271"/>
                <a:gd name="T2" fmla="*/ 2147483647 w 837"/>
                <a:gd name="T3" fmla="*/ 2147483647 h 271"/>
                <a:gd name="T4" fmla="*/ 2147483647 w 837"/>
                <a:gd name="T5" fmla="*/ 2147483647 h 271"/>
                <a:gd name="T6" fmla="*/ 2147483647 w 837"/>
                <a:gd name="T7" fmla="*/ 2147483647 h 271"/>
                <a:gd name="T8" fmla="*/ 2147483647 w 837"/>
                <a:gd name="T9" fmla="*/ 2147483647 h 271"/>
                <a:gd name="T10" fmla="*/ 2147483647 w 837"/>
                <a:gd name="T11" fmla="*/ 2147483647 h 271"/>
                <a:gd name="T12" fmla="*/ 2147483647 w 837"/>
                <a:gd name="T13" fmla="*/ 2147483647 h 271"/>
                <a:gd name="T14" fmla="*/ 2147483647 w 837"/>
                <a:gd name="T15" fmla="*/ 2147483647 h 271"/>
                <a:gd name="T16" fmla="*/ 2147483647 w 837"/>
                <a:gd name="T17" fmla="*/ 0 h 271"/>
                <a:gd name="T18" fmla="*/ 2147483647 w 837"/>
                <a:gd name="T19" fmla="*/ 0 h 271"/>
                <a:gd name="T20" fmla="*/ 2147483647 w 837"/>
                <a:gd name="T21" fmla="*/ 2147483647 h 271"/>
                <a:gd name="T22" fmla="*/ 2147483647 w 837"/>
                <a:gd name="T23" fmla="*/ 2147483647 h 271"/>
                <a:gd name="T24" fmla="*/ 0 w 837"/>
                <a:gd name="T25" fmla="*/ 2147483647 h 271"/>
                <a:gd name="T26" fmla="*/ 0 w 837"/>
                <a:gd name="T27" fmla="*/ 2147483647 h 271"/>
                <a:gd name="T28" fmla="*/ 0 w 837"/>
                <a:gd name="T29" fmla="*/ 2147483647 h 271"/>
                <a:gd name="T30" fmla="*/ 2147483647 w 837"/>
                <a:gd name="T31" fmla="*/ 2147483647 h 271"/>
                <a:gd name="T32" fmla="*/ 2147483647 w 837"/>
                <a:gd name="T33" fmla="*/ 2147483647 h 271"/>
                <a:gd name="T34" fmla="*/ 2147483647 w 837"/>
                <a:gd name="T35" fmla="*/ 2147483647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7"/>
                <a:gd name="T55" fmla="*/ 0 h 271"/>
                <a:gd name="T56" fmla="*/ 837 w 837"/>
                <a:gd name="T57" fmla="*/ 271 h 2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2147483647 w 177"/>
                <a:gd name="T1" fmla="*/ 2147483647 h 162"/>
                <a:gd name="T2" fmla="*/ 2147483647 w 177"/>
                <a:gd name="T3" fmla="*/ 2147483647 h 162"/>
                <a:gd name="T4" fmla="*/ 2147483647 w 177"/>
                <a:gd name="T5" fmla="*/ 2147483647 h 162"/>
                <a:gd name="T6" fmla="*/ 0 w 177"/>
                <a:gd name="T7" fmla="*/ 0 h 162"/>
                <a:gd name="T8" fmla="*/ 0 w 177"/>
                <a:gd name="T9" fmla="*/ 2147483647 h 162"/>
                <a:gd name="T10" fmla="*/ 2147483647 w 177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62"/>
                <a:gd name="T20" fmla="*/ 177 w 1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2147483647 w 131"/>
                <a:gd name="T1" fmla="*/ 2147483647 h 283"/>
                <a:gd name="T2" fmla="*/ 2147483647 w 131"/>
                <a:gd name="T3" fmla="*/ 2147483647 h 283"/>
                <a:gd name="T4" fmla="*/ 0 w 131"/>
                <a:gd name="T5" fmla="*/ 0 h 283"/>
                <a:gd name="T6" fmla="*/ 0 w 131"/>
                <a:gd name="T7" fmla="*/ 2147483647 h 283"/>
                <a:gd name="T8" fmla="*/ 0 w 131"/>
                <a:gd name="T9" fmla="*/ 2147483647 h 283"/>
                <a:gd name="T10" fmla="*/ 0 w 131"/>
                <a:gd name="T11" fmla="*/ 2147483647 h 283"/>
                <a:gd name="T12" fmla="*/ 0 w 131"/>
                <a:gd name="T13" fmla="*/ 2147483647 h 283"/>
                <a:gd name="T14" fmla="*/ 0 w 131"/>
                <a:gd name="T15" fmla="*/ 2147483647 h 283"/>
                <a:gd name="T16" fmla="*/ 0 w 131"/>
                <a:gd name="T17" fmla="*/ 2147483647 h 283"/>
                <a:gd name="T18" fmla="*/ 0 w 131"/>
                <a:gd name="T19" fmla="*/ 2147483647 h 283"/>
                <a:gd name="T20" fmla="*/ 0 w 131"/>
                <a:gd name="T21" fmla="*/ 2147483647 h 283"/>
                <a:gd name="T22" fmla="*/ 2147483647 w 131"/>
                <a:gd name="T23" fmla="*/ 214748364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283"/>
                <a:gd name="T38" fmla="*/ 131 w 131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2147483647 w 830"/>
                <a:gd name="T3" fmla="*/ 0 h 17"/>
                <a:gd name="T4" fmla="*/ 2147483647 w 830"/>
                <a:gd name="T5" fmla="*/ 2147483647 h 17"/>
                <a:gd name="T6" fmla="*/ 0 w 830"/>
                <a:gd name="T7" fmla="*/ 2147483647 h 17"/>
                <a:gd name="T8" fmla="*/ 2147483647 w 830"/>
                <a:gd name="T9" fmla="*/ 2147483647 h 17"/>
                <a:gd name="T10" fmla="*/ 2147483647 w 830"/>
                <a:gd name="T11" fmla="*/ 2147483647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147483647 w 830"/>
                <a:gd name="T1" fmla="*/ 2147483647 h 17"/>
                <a:gd name="T2" fmla="*/ 2147483647 w 830"/>
                <a:gd name="T3" fmla="*/ 2147483647 h 17"/>
                <a:gd name="T4" fmla="*/ 2147483647 w 830"/>
                <a:gd name="T5" fmla="*/ 2147483647 h 17"/>
                <a:gd name="T6" fmla="*/ 2147483647 w 830"/>
                <a:gd name="T7" fmla="*/ 2147483647 h 17"/>
                <a:gd name="T8" fmla="*/ 2147483647 w 830"/>
                <a:gd name="T9" fmla="*/ 0 h 17"/>
                <a:gd name="T10" fmla="*/ 0 w 830"/>
                <a:gd name="T11" fmla="*/ 0 h 17"/>
                <a:gd name="T12" fmla="*/ 2147483647 w 830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2147483647 w 837"/>
                <a:gd name="T7" fmla="*/ 0 h 17"/>
                <a:gd name="T8" fmla="*/ 0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147483647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0 w 837"/>
                <a:gd name="T7" fmla="*/ 0 h 17"/>
                <a:gd name="T8" fmla="*/ 2147483647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2147483647 h 316"/>
                <a:gd name="T4" fmla="*/ 2147483647 w 139"/>
                <a:gd name="T5" fmla="*/ 0 h 316"/>
                <a:gd name="T6" fmla="*/ 0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0 h 316"/>
                <a:gd name="T4" fmla="*/ 0 w 139"/>
                <a:gd name="T5" fmla="*/ 2147483647 h 316"/>
                <a:gd name="T6" fmla="*/ 2147483647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2147483647 h 316"/>
                <a:gd name="T4" fmla="*/ 2147483647 w 138"/>
                <a:gd name="T5" fmla="*/ 0 h 316"/>
                <a:gd name="T6" fmla="*/ 0 w 138"/>
                <a:gd name="T7" fmla="*/ 2147483647 h 316"/>
                <a:gd name="T8" fmla="*/ 0 w 138"/>
                <a:gd name="T9" fmla="*/ 2147483647 h 316"/>
                <a:gd name="T10" fmla="*/ 0 w 138"/>
                <a:gd name="T11" fmla="*/ 2147483647 h 316"/>
                <a:gd name="T12" fmla="*/ 0 w 138"/>
                <a:gd name="T13" fmla="*/ 2147483647 h 316"/>
                <a:gd name="T14" fmla="*/ 2147483647 w 138"/>
                <a:gd name="T15" fmla="*/ 2147483647 h 316"/>
                <a:gd name="T16" fmla="*/ 2147483647 w 138"/>
                <a:gd name="T17" fmla="*/ 2147483647 h 316"/>
                <a:gd name="T18" fmla="*/ 2147483647 w 138"/>
                <a:gd name="T19" fmla="*/ 2147483647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316"/>
                <a:gd name="T32" fmla="*/ 138 w 138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0 h 316"/>
                <a:gd name="T4" fmla="*/ 0 w 138"/>
                <a:gd name="T5" fmla="*/ 2147483647 h 316"/>
                <a:gd name="T6" fmla="*/ 0 w 138"/>
                <a:gd name="T7" fmla="*/ 2147483647 h 316"/>
                <a:gd name="T8" fmla="*/ 2147483647 w 138"/>
                <a:gd name="T9" fmla="*/ 2147483647 h 316"/>
                <a:gd name="T10" fmla="*/ 2147483647 w 138"/>
                <a:gd name="T11" fmla="*/ 2147483647 h 316"/>
                <a:gd name="T12" fmla="*/ 2147483647 w 138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16"/>
                <a:gd name="T23" fmla="*/ 138 w 138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2147483647 w 149"/>
                <a:gd name="T1" fmla="*/ 0 h 108"/>
                <a:gd name="T2" fmla="*/ 2147483647 w 149"/>
                <a:gd name="T3" fmla="*/ 0 h 108"/>
                <a:gd name="T4" fmla="*/ 0 w 149"/>
                <a:gd name="T5" fmla="*/ 2147483647 h 108"/>
                <a:gd name="T6" fmla="*/ 0 w 149"/>
                <a:gd name="T7" fmla="*/ 2147483647 h 108"/>
                <a:gd name="T8" fmla="*/ 2147483647 w 149"/>
                <a:gd name="T9" fmla="*/ 2147483647 h 108"/>
                <a:gd name="T10" fmla="*/ 2147483647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08"/>
                <a:gd name="T20" fmla="*/ 149 w 14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2147483647 w 455"/>
                <a:gd name="T1" fmla="*/ 0 h 108"/>
                <a:gd name="T2" fmla="*/ 0 w 455"/>
                <a:gd name="T3" fmla="*/ 0 h 108"/>
                <a:gd name="T4" fmla="*/ 0 w 455"/>
                <a:gd name="T5" fmla="*/ 2147483647 h 108"/>
                <a:gd name="T6" fmla="*/ 2147483647 w 455"/>
                <a:gd name="T7" fmla="*/ 2147483647 h 108"/>
                <a:gd name="T8" fmla="*/ 2147483647 w 455"/>
                <a:gd name="T9" fmla="*/ 2147483647 h 108"/>
                <a:gd name="T10" fmla="*/ 2147483647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108"/>
                <a:gd name="T20" fmla="*/ 455 w 455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2147483647 w 390"/>
                <a:gd name="T1" fmla="*/ 2147483647 h 721"/>
                <a:gd name="T2" fmla="*/ 2147483647 w 390"/>
                <a:gd name="T3" fmla="*/ 2147483647 h 721"/>
                <a:gd name="T4" fmla="*/ 2147483647 w 390"/>
                <a:gd name="T5" fmla="*/ 2147483647 h 721"/>
                <a:gd name="T6" fmla="*/ 2147483647 w 390"/>
                <a:gd name="T7" fmla="*/ 2147483647 h 721"/>
                <a:gd name="T8" fmla="*/ 2147483647 w 390"/>
                <a:gd name="T9" fmla="*/ 2147483647 h 721"/>
                <a:gd name="T10" fmla="*/ 2147483647 w 390"/>
                <a:gd name="T11" fmla="*/ 2147483647 h 721"/>
                <a:gd name="T12" fmla="*/ 2147483647 w 390"/>
                <a:gd name="T13" fmla="*/ 2147483647 h 721"/>
                <a:gd name="T14" fmla="*/ 2147483647 w 390"/>
                <a:gd name="T15" fmla="*/ 2147483647 h 721"/>
                <a:gd name="T16" fmla="*/ 2147483647 w 390"/>
                <a:gd name="T17" fmla="*/ 2147483647 h 721"/>
                <a:gd name="T18" fmla="*/ 2147483647 w 390"/>
                <a:gd name="T19" fmla="*/ 2147483647 h 721"/>
                <a:gd name="T20" fmla="*/ 2147483647 w 390"/>
                <a:gd name="T21" fmla="*/ 2147483647 h 721"/>
                <a:gd name="T22" fmla="*/ 2147483647 w 390"/>
                <a:gd name="T23" fmla="*/ 2147483647 h 721"/>
                <a:gd name="T24" fmla="*/ 0 w 390"/>
                <a:gd name="T25" fmla="*/ 2147483647 h 721"/>
                <a:gd name="T26" fmla="*/ 2147483647 w 390"/>
                <a:gd name="T27" fmla="*/ 2147483647 h 721"/>
                <a:gd name="T28" fmla="*/ 2147483647 w 390"/>
                <a:gd name="T29" fmla="*/ 2147483647 h 721"/>
                <a:gd name="T30" fmla="*/ 2147483647 w 390"/>
                <a:gd name="T31" fmla="*/ 2147483647 h 721"/>
                <a:gd name="T32" fmla="*/ 2147483647 w 390"/>
                <a:gd name="T33" fmla="*/ 2147483647 h 721"/>
                <a:gd name="T34" fmla="*/ 2147483647 w 390"/>
                <a:gd name="T35" fmla="*/ 2147483647 h 721"/>
                <a:gd name="T36" fmla="*/ 2147483647 w 390"/>
                <a:gd name="T37" fmla="*/ 2147483647 h 721"/>
                <a:gd name="T38" fmla="*/ 2147483647 w 390"/>
                <a:gd name="T39" fmla="*/ 2147483647 h 721"/>
                <a:gd name="T40" fmla="*/ 2147483647 w 390"/>
                <a:gd name="T41" fmla="*/ 2147483647 h 721"/>
                <a:gd name="T42" fmla="*/ 2147483647 w 390"/>
                <a:gd name="T43" fmla="*/ 2147483647 h 721"/>
                <a:gd name="T44" fmla="*/ 2147483647 w 390"/>
                <a:gd name="T45" fmla="*/ 0 h 721"/>
                <a:gd name="T46" fmla="*/ 2147483647 w 390"/>
                <a:gd name="T47" fmla="*/ 0 h 721"/>
                <a:gd name="T48" fmla="*/ 2147483647 w 390"/>
                <a:gd name="T49" fmla="*/ 2147483647 h 721"/>
                <a:gd name="T50" fmla="*/ 2147483647 w 390"/>
                <a:gd name="T51" fmla="*/ 2147483647 h 721"/>
                <a:gd name="T52" fmla="*/ 2147483647 w 390"/>
                <a:gd name="T53" fmla="*/ 2147483647 h 721"/>
                <a:gd name="T54" fmla="*/ 2147483647 w 390"/>
                <a:gd name="T55" fmla="*/ 2147483647 h 721"/>
                <a:gd name="T56" fmla="*/ 2147483647 w 390"/>
                <a:gd name="T57" fmla="*/ 2147483647 h 721"/>
                <a:gd name="T58" fmla="*/ 2147483647 w 390"/>
                <a:gd name="T59" fmla="*/ 2147483647 h 721"/>
                <a:gd name="T60" fmla="*/ 2147483647 w 390"/>
                <a:gd name="T61" fmla="*/ 2147483647 h 721"/>
                <a:gd name="T62" fmla="*/ 2147483647 w 390"/>
                <a:gd name="T63" fmla="*/ 2147483647 h 721"/>
                <a:gd name="T64" fmla="*/ 2147483647 w 390"/>
                <a:gd name="T65" fmla="*/ 2147483647 h 721"/>
                <a:gd name="T66" fmla="*/ 2147483647 w 390"/>
                <a:gd name="T67" fmla="*/ 2147483647 h 721"/>
                <a:gd name="T68" fmla="*/ 2147483647 w 390"/>
                <a:gd name="T69" fmla="*/ 2147483647 h 721"/>
                <a:gd name="T70" fmla="*/ 2147483647 w 390"/>
                <a:gd name="T71" fmla="*/ 2147483647 h 721"/>
                <a:gd name="T72" fmla="*/ 2147483647 w 390"/>
                <a:gd name="T73" fmla="*/ 2147483647 h 721"/>
                <a:gd name="T74" fmla="*/ 2147483647 w 390"/>
                <a:gd name="T75" fmla="*/ 2147483647 h 721"/>
                <a:gd name="T76" fmla="*/ 2147483647 w 390"/>
                <a:gd name="T77" fmla="*/ 2147483647 h 721"/>
                <a:gd name="T78" fmla="*/ 2147483647 w 390"/>
                <a:gd name="T79" fmla="*/ 2147483647 h 721"/>
                <a:gd name="T80" fmla="*/ 2147483647 w 390"/>
                <a:gd name="T81" fmla="*/ 2147483647 h 721"/>
                <a:gd name="T82" fmla="*/ 2147483647 w 390"/>
                <a:gd name="T83" fmla="*/ 2147483647 h 721"/>
                <a:gd name="T84" fmla="*/ 2147483647 w 390"/>
                <a:gd name="T85" fmla="*/ 2147483647 h 721"/>
                <a:gd name="T86" fmla="*/ 2147483647 w 390"/>
                <a:gd name="T87" fmla="*/ 2147483647 h 721"/>
                <a:gd name="T88" fmla="*/ 2147483647 w 390"/>
                <a:gd name="T89" fmla="*/ 214748364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0"/>
                <a:gd name="T136" fmla="*/ 0 h 721"/>
                <a:gd name="T137" fmla="*/ 390 w 390"/>
                <a:gd name="T138" fmla="*/ 721 h 7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2147483647 w 205"/>
                <a:gd name="T1" fmla="*/ 2147483647 h 360"/>
                <a:gd name="T2" fmla="*/ 2147483647 w 205"/>
                <a:gd name="T3" fmla="*/ 2147483647 h 360"/>
                <a:gd name="T4" fmla="*/ 2147483647 w 205"/>
                <a:gd name="T5" fmla="*/ 2147483647 h 360"/>
                <a:gd name="T6" fmla="*/ 2147483647 w 205"/>
                <a:gd name="T7" fmla="*/ 0 h 360"/>
                <a:gd name="T8" fmla="*/ 0 w 205"/>
                <a:gd name="T9" fmla="*/ 2147483647 h 360"/>
                <a:gd name="T10" fmla="*/ 0 w 205"/>
                <a:gd name="T11" fmla="*/ 2147483647 h 360"/>
                <a:gd name="T12" fmla="*/ 0 w 205"/>
                <a:gd name="T13" fmla="*/ 2147483647 h 360"/>
                <a:gd name="T14" fmla="*/ 2147483647 w 205"/>
                <a:gd name="T15" fmla="*/ 2147483647 h 360"/>
                <a:gd name="T16" fmla="*/ 2147483647 w 205"/>
                <a:gd name="T17" fmla="*/ 2147483647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360"/>
                <a:gd name="T29" fmla="*/ 205 w 205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147483647 w 204"/>
                <a:gd name="T1" fmla="*/ 2147483647 h 247"/>
                <a:gd name="T2" fmla="*/ 2147483647 w 204"/>
                <a:gd name="T3" fmla="*/ 2147483647 h 247"/>
                <a:gd name="T4" fmla="*/ 2147483647 w 204"/>
                <a:gd name="T5" fmla="*/ 2147483647 h 247"/>
                <a:gd name="T6" fmla="*/ 2147483647 w 204"/>
                <a:gd name="T7" fmla="*/ 0 h 247"/>
                <a:gd name="T8" fmla="*/ 0 w 204"/>
                <a:gd name="T9" fmla="*/ 2147483647 h 247"/>
                <a:gd name="T10" fmla="*/ 0 w 204"/>
                <a:gd name="T11" fmla="*/ 2147483647 h 247"/>
                <a:gd name="T12" fmla="*/ 2147483647 w 204"/>
                <a:gd name="T13" fmla="*/ 21474836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47"/>
                <a:gd name="T23" fmla="*/ 204 w 20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2147483647 h 140"/>
                <a:gd name="T2" fmla="*/ 0 w 102"/>
                <a:gd name="T3" fmla="*/ 2147483647 h 140"/>
                <a:gd name="T4" fmla="*/ 2147483647 w 102"/>
                <a:gd name="T5" fmla="*/ 2147483647 h 140"/>
                <a:gd name="T6" fmla="*/ 2147483647 w 102"/>
                <a:gd name="T7" fmla="*/ 0 h 140"/>
                <a:gd name="T8" fmla="*/ 0 w 102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0"/>
                <a:gd name="T17" fmla="*/ 102 w 10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2147483647 h 140"/>
                <a:gd name="T4" fmla="*/ 0 w 102"/>
                <a:gd name="T5" fmla="*/ 2147483647 h 140"/>
                <a:gd name="T6" fmla="*/ 2147483647 w 102"/>
                <a:gd name="T7" fmla="*/ 2147483647 h 140"/>
                <a:gd name="T8" fmla="*/ 2147483647 w 102"/>
                <a:gd name="T9" fmla="*/ 2147483647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40"/>
                <a:gd name="T20" fmla="*/ 102 w 10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2147483647 w 20"/>
                <a:gd name="T1" fmla="*/ 2147483647 h 57"/>
                <a:gd name="T2" fmla="*/ 2147483647 w 20"/>
                <a:gd name="T3" fmla="*/ 2147483647 h 57"/>
                <a:gd name="T4" fmla="*/ 2147483647 w 20"/>
                <a:gd name="T5" fmla="*/ 2147483647 h 57"/>
                <a:gd name="T6" fmla="*/ 0 w 20"/>
                <a:gd name="T7" fmla="*/ 2147483647 h 57"/>
                <a:gd name="T8" fmla="*/ 0 w 20"/>
                <a:gd name="T9" fmla="*/ 2147483647 h 57"/>
                <a:gd name="T10" fmla="*/ 2147483647 w 20"/>
                <a:gd name="T11" fmla="*/ 0 h 57"/>
                <a:gd name="T12" fmla="*/ 2147483647 w 20"/>
                <a:gd name="T13" fmla="*/ 0 h 57"/>
                <a:gd name="T14" fmla="*/ 2147483647 w 20"/>
                <a:gd name="T15" fmla="*/ 2147483647 h 57"/>
                <a:gd name="T16" fmla="*/ 2147483647 w 20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7"/>
                <a:gd name="T29" fmla="*/ 20 w 2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2147483647 h 89"/>
                <a:gd name="T4" fmla="*/ 2147483647 w 89"/>
                <a:gd name="T5" fmla="*/ 2147483647 h 89"/>
                <a:gd name="T6" fmla="*/ 2147483647 w 89"/>
                <a:gd name="T7" fmla="*/ 0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2147483647 w 89"/>
                <a:gd name="T21" fmla="*/ 2147483647 h 89"/>
                <a:gd name="T22" fmla="*/ 2147483647 w 89"/>
                <a:gd name="T23" fmla="*/ 2147483647 h 89"/>
                <a:gd name="T24" fmla="*/ 2147483647 w 89"/>
                <a:gd name="T25" fmla="*/ 2147483647 h 89"/>
                <a:gd name="T26" fmla="*/ 2147483647 w 89"/>
                <a:gd name="T27" fmla="*/ 2147483647 h 89"/>
                <a:gd name="T28" fmla="*/ 2147483647 w 89"/>
                <a:gd name="T29" fmla="*/ 2147483647 h 89"/>
                <a:gd name="T30" fmla="*/ 0 w 89"/>
                <a:gd name="T31" fmla="*/ 2147483647 h 89"/>
                <a:gd name="T32" fmla="*/ 2147483647 w 89"/>
                <a:gd name="T33" fmla="*/ 2147483647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682255" y="3376613"/>
              <a:ext cx="112713" cy="111124"/>
            </a:xfrm>
            <a:custGeom>
              <a:avLst/>
              <a:gdLst>
                <a:gd name="T0" fmla="*/ 2147483647 w 68"/>
                <a:gd name="T1" fmla="*/ 2147483647 h 67"/>
                <a:gd name="T2" fmla="*/ 2147483647 w 68"/>
                <a:gd name="T3" fmla="*/ 2147483647 h 67"/>
                <a:gd name="T4" fmla="*/ 2147483647 w 68"/>
                <a:gd name="T5" fmla="*/ 2147483647 h 67"/>
                <a:gd name="T6" fmla="*/ 2147483647 w 68"/>
                <a:gd name="T7" fmla="*/ 0 h 67"/>
                <a:gd name="T8" fmla="*/ 2147483647 w 68"/>
                <a:gd name="T9" fmla="*/ 2147483647 h 67"/>
                <a:gd name="T10" fmla="*/ 2147483647 w 68"/>
                <a:gd name="T11" fmla="*/ 2147483647 h 67"/>
                <a:gd name="T12" fmla="*/ 2147483647 w 68"/>
                <a:gd name="T13" fmla="*/ 2147483647 h 67"/>
                <a:gd name="T14" fmla="*/ 2147483647 w 68"/>
                <a:gd name="T15" fmla="*/ 2147483647 h 67"/>
                <a:gd name="T16" fmla="*/ 2147483647 w 68"/>
                <a:gd name="T17" fmla="*/ 2147483647 h 67"/>
                <a:gd name="T18" fmla="*/ 2147483647 w 68"/>
                <a:gd name="T19" fmla="*/ 2147483647 h 67"/>
                <a:gd name="T20" fmla="*/ 2147483647 w 68"/>
                <a:gd name="T21" fmla="*/ 2147483647 h 67"/>
                <a:gd name="T22" fmla="*/ 2147483647 w 68"/>
                <a:gd name="T23" fmla="*/ 2147483647 h 67"/>
                <a:gd name="T24" fmla="*/ 2147483647 w 68"/>
                <a:gd name="T25" fmla="*/ 2147483647 h 67"/>
                <a:gd name="T26" fmla="*/ 2147483647 w 68"/>
                <a:gd name="T27" fmla="*/ 2147483647 h 67"/>
                <a:gd name="T28" fmla="*/ 2147483647 w 68"/>
                <a:gd name="T29" fmla="*/ 2147483647 h 67"/>
                <a:gd name="T30" fmla="*/ 0 w 68"/>
                <a:gd name="T31" fmla="*/ 2147483647 h 67"/>
                <a:gd name="T32" fmla="*/ 2147483647 w 68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7"/>
                <a:gd name="T53" fmla="*/ 68 w 6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687387" y="3175794"/>
              <a:ext cx="155574" cy="155575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2147483647 h 94"/>
                <a:gd name="T4" fmla="*/ 2147483647 w 94"/>
                <a:gd name="T5" fmla="*/ 2147483647 h 94"/>
                <a:gd name="T6" fmla="*/ 2147483647 w 94"/>
                <a:gd name="T7" fmla="*/ 0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0 w 94"/>
                <a:gd name="T31" fmla="*/ 2147483647 h 94"/>
                <a:gd name="T32" fmla="*/ 2147483647 w 94"/>
                <a:gd name="T33" fmla="*/ 21474836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4"/>
                <a:gd name="T53" fmla="*/ 94 w 9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147483647 w 220"/>
                <a:gd name="T1" fmla="*/ 0 h 208"/>
                <a:gd name="T2" fmla="*/ 0 w 220"/>
                <a:gd name="T3" fmla="*/ 2147483647 h 208"/>
                <a:gd name="T4" fmla="*/ 2147483647 w 220"/>
                <a:gd name="T5" fmla="*/ 2147483647 h 208"/>
                <a:gd name="T6" fmla="*/ 2147483647 w 220"/>
                <a:gd name="T7" fmla="*/ 2147483647 h 208"/>
                <a:gd name="T8" fmla="*/ 2147483647 w 220"/>
                <a:gd name="T9" fmla="*/ 2147483647 h 208"/>
                <a:gd name="T10" fmla="*/ 2147483647 w 220"/>
                <a:gd name="T11" fmla="*/ 2147483647 h 208"/>
                <a:gd name="T12" fmla="*/ 2147483647 w 220"/>
                <a:gd name="T13" fmla="*/ 2147483647 h 208"/>
                <a:gd name="T14" fmla="*/ 2147483647 w 220"/>
                <a:gd name="T15" fmla="*/ 2147483647 h 208"/>
                <a:gd name="T16" fmla="*/ 2147483647 w 220"/>
                <a:gd name="T17" fmla="*/ 2147483647 h 208"/>
                <a:gd name="T18" fmla="*/ 2147483647 w 220"/>
                <a:gd name="T19" fmla="*/ 2147483647 h 208"/>
                <a:gd name="T20" fmla="*/ 2147483647 w 220"/>
                <a:gd name="T21" fmla="*/ 2147483647 h 208"/>
                <a:gd name="T22" fmla="*/ 2147483647 w 220"/>
                <a:gd name="T23" fmla="*/ 2147483647 h 208"/>
                <a:gd name="T24" fmla="*/ 2147483647 w 220"/>
                <a:gd name="T25" fmla="*/ 2147483647 h 208"/>
                <a:gd name="T26" fmla="*/ 2147483647 w 220"/>
                <a:gd name="T27" fmla="*/ 2147483647 h 208"/>
                <a:gd name="T28" fmla="*/ 2147483647 w 220"/>
                <a:gd name="T29" fmla="*/ 2147483647 h 208"/>
                <a:gd name="T30" fmla="*/ 2147483647 w 220"/>
                <a:gd name="T31" fmla="*/ 2147483647 h 208"/>
                <a:gd name="T32" fmla="*/ 2147483647 w 220"/>
                <a:gd name="T33" fmla="*/ 2147483647 h 208"/>
                <a:gd name="T34" fmla="*/ 2147483647 w 220"/>
                <a:gd name="T35" fmla="*/ 2147483647 h 208"/>
                <a:gd name="T36" fmla="*/ 2147483647 w 220"/>
                <a:gd name="T37" fmla="*/ 2147483647 h 208"/>
                <a:gd name="T38" fmla="*/ 2147483647 w 220"/>
                <a:gd name="T39" fmla="*/ 2147483647 h 208"/>
                <a:gd name="T40" fmla="*/ 2147483647 w 220"/>
                <a:gd name="T41" fmla="*/ 2147483647 h 208"/>
                <a:gd name="T42" fmla="*/ 2147483647 w 220"/>
                <a:gd name="T43" fmla="*/ 2147483647 h 208"/>
                <a:gd name="T44" fmla="*/ 2147483647 w 220"/>
                <a:gd name="T45" fmla="*/ 2147483647 h 208"/>
                <a:gd name="T46" fmla="*/ 2147483647 w 220"/>
                <a:gd name="T47" fmla="*/ 2147483647 h 208"/>
                <a:gd name="T48" fmla="*/ 2147483647 w 220"/>
                <a:gd name="T49" fmla="*/ 2147483647 h 208"/>
                <a:gd name="T50" fmla="*/ 2147483647 w 220"/>
                <a:gd name="T51" fmla="*/ 2147483647 h 208"/>
                <a:gd name="T52" fmla="*/ 2147483647 w 220"/>
                <a:gd name="T53" fmla="*/ 2147483647 h 208"/>
                <a:gd name="T54" fmla="*/ 2147483647 w 220"/>
                <a:gd name="T55" fmla="*/ 2147483647 h 208"/>
                <a:gd name="T56" fmla="*/ 2147483647 w 220"/>
                <a:gd name="T57" fmla="*/ 2147483647 h 208"/>
                <a:gd name="T58" fmla="*/ 2147483647 w 220"/>
                <a:gd name="T59" fmla="*/ 2147483647 h 208"/>
                <a:gd name="T60" fmla="*/ 2147483647 w 220"/>
                <a:gd name="T61" fmla="*/ 2147483647 h 208"/>
                <a:gd name="T62" fmla="*/ 2147483647 w 220"/>
                <a:gd name="T63" fmla="*/ 2147483647 h 208"/>
                <a:gd name="T64" fmla="*/ 2147483647 w 220"/>
                <a:gd name="T65" fmla="*/ 2147483647 h 208"/>
                <a:gd name="T66" fmla="*/ 2147483647 w 220"/>
                <a:gd name="T67" fmla="*/ 2147483647 h 208"/>
                <a:gd name="T68" fmla="*/ 2147483647 w 220"/>
                <a:gd name="T69" fmla="*/ 2147483647 h 208"/>
                <a:gd name="T70" fmla="*/ 2147483647 w 220"/>
                <a:gd name="T71" fmla="*/ 2147483647 h 208"/>
                <a:gd name="T72" fmla="*/ 2147483647 w 220"/>
                <a:gd name="T73" fmla="*/ 2147483647 h 208"/>
                <a:gd name="T74" fmla="*/ 2147483647 w 220"/>
                <a:gd name="T75" fmla="*/ 2147483647 h 208"/>
                <a:gd name="T76" fmla="*/ 2147483647 w 220"/>
                <a:gd name="T77" fmla="*/ 2147483647 h 208"/>
                <a:gd name="T78" fmla="*/ 2147483647 w 220"/>
                <a:gd name="T79" fmla="*/ 2147483647 h 208"/>
                <a:gd name="T80" fmla="*/ 2147483647 w 220"/>
                <a:gd name="T81" fmla="*/ 2147483647 h 208"/>
                <a:gd name="T82" fmla="*/ 2147483647 w 220"/>
                <a:gd name="T83" fmla="*/ 2147483647 h 208"/>
                <a:gd name="T84" fmla="*/ 2147483647 w 220"/>
                <a:gd name="T85" fmla="*/ 2147483647 h 208"/>
                <a:gd name="T86" fmla="*/ 2147483647 w 220"/>
                <a:gd name="T87" fmla="*/ 2147483647 h 208"/>
                <a:gd name="T88" fmla="*/ 2147483647 w 220"/>
                <a:gd name="T89" fmla="*/ 2147483647 h 208"/>
                <a:gd name="T90" fmla="*/ 2147483647 w 220"/>
                <a:gd name="T91" fmla="*/ 2147483647 h 208"/>
                <a:gd name="T92" fmla="*/ 2147483647 w 220"/>
                <a:gd name="T93" fmla="*/ 2147483647 h 208"/>
                <a:gd name="T94" fmla="*/ 2147483647 w 220"/>
                <a:gd name="T95" fmla="*/ 2147483647 h 208"/>
                <a:gd name="T96" fmla="*/ 2147483647 w 220"/>
                <a:gd name="T97" fmla="*/ 2147483647 h 208"/>
                <a:gd name="T98" fmla="*/ 2147483647 w 220"/>
                <a:gd name="T99" fmla="*/ 2147483647 h 208"/>
                <a:gd name="T100" fmla="*/ 2147483647 w 220"/>
                <a:gd name="T101" fmla="*/ 2147483647 h 208"/>
                <a:gd name="T102" fmla="*/ 2147483647 w 220"/>
                <a:gd name="T103" fmla="*/ 2147483647 h 208"/>
                <a:gd name="T104" fmla="*/ 2147483647 w 220"/>
                <a:gd name="T105" fmla="*/ 2147483647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0"/>
                <a:gd name="T160" fmla="*/ 0 h 208"/>
                <a:gd name="T161" fmla="*/ 220 w 220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4" name="图片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03" name="直角三角形 102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43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7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98762" y="1743703"/>
            <a:ext cx="7992888" cy="3372182"/>
            <a:chOff x="2062758" y="1917626"/>
            <a:chExt cx="7992888" cy="3372182"/>
          </a:xfrm>
        </p:grpSpPr>
        <p:sp>
          <p:nvSpPr>
            <p:cNvPr id="8" name="矩形 7"/>
            <p:cNvSpPr/>
            <p:nvPr/>
          </p:nvSpPr>
          <p:spPr>
            <a:xfrm>
              <a:off x="2062758" y="1917626"/>
              <a:ext cx="7992888" cy="2448272"/>
            </a:xfrm>
            <a:prstGeom prst="rect">
              <a:avLst/>
            </a:prstGeom>
            <a:solidFill>
              <a:srgbClr val="60A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小而精妙为</a:t>
              </a:r>
              <a:r>
                <a:rPr lang="zh-CN" altLang="en-US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微</a:t>
              </a:r>
              <a:endPara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dist"/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大而宏伟为</a:t>
              </a:r>
              <a:r>
                <a:rPr lang="zh-CN" altLang="en-US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6142" y="4581922"/>
              <a:ext cx="73661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2">
                      <a:lumMod val="9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微厦科技专注在线教育软件研发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11" name="直角三角形 10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44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4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22396" y="6238106"/>
            <a:ext cx="765498" cy="648072"/>
            <a:chOff x="11522396" y="6238106"/>
            <a:chExt cx="765498" cy="648072"/>
          </a:xfrm>
        </p:grpSpPr>
        <p:sp>
          <p:nvSpPr>
            <p:cNvPr id="5" name="直角三角形 4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69803" y="6470680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45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63101" y="2014022"/>
            <a:ext cx="7664211" cy="2831544"/>
            <a:chOff x="2463443" y="1543937"/>
            <a:chExt cx="7664211" cy="2831544"/>
          </a:xfrm>
        </p:grpSpPr>
        <p:sp>
          <p:nvSpPr>
            <p:cNvPr id="2" name="TextBox 1"/>
            <p:cNvSpPr txBox="1"/>
            <p:nvPr/>
          </p:nvSpPr>
          <p:spPr>
            <a:xfrm>
              <a:off x="2463443" y="1543937"/>
              <a:ext cx="7664211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谢谢观看</a:t>
              </a:r>
              <a:endParaRPr lang="en-US" altLang="zh-CN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762467" y="3727409"/>
              <a:ext cx="7066162" cy="648072"/>
              <a:chOff x="2763529" y="4793880"/>
              <a:chExt cx="7066162" cy="648072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2763529" y="4793880"/>
                <a:ext cx="7066162" cy="64807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04222" y="4794751"/>
                <a:ext cx="6984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Email</a:t>
                </a:r>
                <a:r>
                  <a:rPr lang="zh-CN" altLang="en-US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：</a:t>
                </a: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19303340@QQ.com</a:t>
                </a:r>
                <a:endParaRPr lang="zh-CN" alt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7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862" y="2405763"/>
            <a:ext cx="7566688" cy="2048063"/>
            <a:chOff x="2350790" y="2317835"/>
            <a:chExt cx="7566688" cy="2048063"/>
          </a:xfrm>
        </p:grpSpPr>
        <p:grpSp>
          <p:nvGrpSpPr>
            <p:cNvPr id="15" name="组合 14"/>
            <p:cNvGrpSpPr/>
            <p:nvPr/>
          </p:nvGrpSpPr>
          <p:grpSpPr>
            <a:xfrm>
              <a:off x="2350790" y="2317835"/>
              <a:ext cx="2048063" cy="2048063"/>
              <a:chOff x="3687103" y="2164146"/>
              <a:chExt cx="2048063" cy="204806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687103" y="2164146"/>
                <a:ext cx="2048063" cy="2048063"/>
                <a:chOff x="5086900" y="3585921"/>
                <a:chExt cx="1688023" cy="1688023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5086900" y="3585921"/>
                  <a:ext cx="1688023" cy="168802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椭圆 4"/>
                <p:cNvSpPr/>
                <p:nvPr/>
              </p:nvSpPr>
              <p:spPr>
                <a:xfrm>
                  <a:off x="5334105" y="3833126"/>
                  <a:ext cx="1193613" cy="119361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6040" tIns="66040" rIns="66040" bIns="6604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5200" b="1" kern="12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" name="组合 3"/>
              <p:cNvGrpSpPr>
                <a:grpSpLocks/>
              </p:cNvGrpSpPr>
              <p:nvPr/>
            </p:nvGrpSpPr>
            <p:grpSpPr bwMode="auto">
              <a:xfrm>
                <a:off x="3751509" y="2228554"/>
                <a:ext cx="1919249" cy="1919247"/>
                <a:chOff x="2558424" y="1401428"/>
                <a:chExt cx="1318727" cy="1318727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2558424" y="1401428"/>
                  <a:ext cx="1318727" cy="1318727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Freeform 11"/>
                <p:cNvSpPr>
                  <a:spLocks/>
                </p:cNvSpPr>
                <p:nvPr/>
              </p:nvSpPr>
              <p:spPr bwMode="auto">
                <a:xfrm>
                  <a:off x="2675274" y="1815037"/>
                  <a:ext cx="1085027" cy="597230"/>
                </a:xfrm>
                <a:custGeom>
                  <a:avLst/>
                  <a:gdLst>
                    <a:gd name="T0" fmla="*/ 7 w 683"/>
                    <a:gd name="T1" fmla="*/ 118 h 376"/>
                    <a:gd name="T2" fmla="*/ 334 w 683"/>
                    <a:gd name="T3" fmla="*/ 1 h 376"/>
                    <a:gd name="T4" fmla="*/ 341 w 683"/>
                    <a:gd name="T5" fmla="*/ 1 h 376"/>
                    <a:gd name="T6" fmla="*/ 675 w 683"/>
                    <a:gd name="T7" fmla="*/ 118 h 376"/>
                    <a:gd name="T8" fmla="*/ 683 w 683"/>
                    <a:gd name="T9" fmla="*/ 129 h 376"/>
                    <a:gd name="T10" fmla="*/ 675 w 683"/>
                    <a:gd name="T11" fmla="*/ 139 h 376"/>
                    <a:gd name="T12" fmla="*/ 561 w 683"/>
                    <a:gd name="T13" fmla="*/ 172 h 376"/>
                    <a:gd name="T14" fmla="*/ 338 w 683"/>
                    <a:gd name="T15" fmla="*/ 119 h 376"/>
                    <a:gd name="T16" fmla="*/ 328 w 683"/>
                    <a:gd name="T17" fmla="*/ 130 h 376"/>
                    <a:gd name="T18" fmla="*/ 338 w 683"/>
                    <a:gd name="T19" fmla="*/ 140 h 376"/>
                    <a:gd name="T20" fmla="*/ 545 w 683"/>
                    <a:gd name="T21" fmla="*/ 185 h 376"/>
                    <a:gd name="T22" fmla="*/ 545 w 683"/>
                    <a:gd name="T23" fmla="*/ 255 h 376"/>
                    <a:gd name="T24" fmla="*/ 545 w 683"/>
                    <a:gd name="T25" fmla="*/ 256 h 376"/>
                    <a:gd name="T26" fmla="*/ 337 w 683"/>
                    <a:gd name="T27" fmla="*/ 305 h 376"/>
                    <a:gd name="T28" fmla="*/ 130 w 683"/>
                    <a:gd name="T29" fmla="*/ 256 h 376"/>
                    <a:gd name="T30" fmla="*/ 130 w 683"/>
                    <a:gd name="T31" fmla="*/ 255 h 376"/>
                    <a:gd name="T32" fmla="*/ 130 w 683"/>
                    <a:gd name="T33" fmla="*/ 174 h 376"/>
                    <a:gd name="T34" fmla="*/ 71 w 683"/>
                    <a:gd name="T35" fmla="*/ 157 h 376"/>
                    <a:gd name="T36" fmla="*/ 71 w 683"/>
                    <a:gd name="T37" fmla="*/ 249 h 376"/>
                    <a:gd name="T38" fmla="*/ 92 w 683"/>
                    <a:gd name="T39" fmla="*/ 277 h 376"/>
                    <a:gd name="T40" fmla="*/ 75 w 683"/>
                    <a:gd name="T41" fmla="*/ 303 h 376"/>
                    <a:gd name="T42" fmla="*/ 82 w 683"/>
                    <a:gd name="T43" fmla="*/ 338 h 376"/>
                    <a:gd name="T44" fmla="*/ 28 w 683"/>
                    <a:gd name="T45" fmla="*/ 361 h 376"/>
                    <a:gd name="T46" fmla="*/ 39 w 683"/>
                    <a:gd name="T47" fmla="*/ 301 h 376"/>
                    <a:gd name="T48" fmla="*/ 26 w 683"/>
                    <a:gd name="T49" fmla="*/ 277 h 376"/>
                    <a:gd name="T50" fmla="*/ 46 w 683"/>
                    <a:gd name="T51" fmla="*/ 249 h 376"/>
                    <a:gd name="T52" fmla="*/ 46 w 683"/>
                    <a:gd name="T53" fmla="*/ 150 h 376"/>
                    <a:gd name="T54" fmla="*/ 8 w 683"/>
                    <a:gd name="T55" fmla="*/ 139 h 376"/>
                    <a:gd name="T56" fmla="*/ 0 w 683"/>
                    <a:gd name="T57" fmla="*/ 129 h 376"/>
                    <a:gd name="T58" fmla="*/ 7 w 683"/>
                    <a:gd name="T59" fmla="*/ 118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83" h="376">
                      <a:moveTo>
                        <a:pt x="7" y="118"/>
                      </a:moveTo>
                      <a:cubicBezTo>
                        <a:pt x="334" y="1"/>
                        <a:pt x="334" y="1"/>
                        <a:pt x="334" y="1"/>
                      </a:cubicBezTo>
                      <a:cubicBezTo>
                        <a:pt x="336" y="0"/>
                        <a:pt x="339" y="0"/>
                        <a:pt x="341" y="1"/>
                      </a:cubicBezTo>
                      <a:cubicBezTo>
                        <a:pt x="675" y="118"/>
                        <a:pt x="675" y="118"/>
                        <a:pt x="675" y="118"/>
                      </a:cubicBezTo>
                      <a:cubicBezTo>
                        <a:pt x="680" y="120"/>
                        <a:pt x="683" y="124"/>
                        <a:pt x="683" y="129"/>
                      </a:cubicBezTo>
                      <a:cubicBezTo>
                        <a:pt x="682" y="134"/>
                        <a:pt x="679" y="138"/>
                        <a:pt x="675" y="139"/>
                      </a:cubicBezTo>
                      <a:cubicBezTo>
                        <a:pt x="561" y="172"/>
                        <a:pt x="561" y="172"/>
                        <a:pt x="561" y="172"/>
                      </a:cubicBezTo>
                      <a:cubicBezTo>
                        <a:pt x="537" y="136"/>
                        <a:pt x="430" y="119"/>
                        <a:pt x="338" y="119"/>
                      </a:cubicBezTo>
                      <a:cubicBezTo>
                        <a:pt x="333" y="119"/>
                        <a:pt x="328" y="124"/>
                        <a:pt x="328" y="130"/>
                      </a:cubicBezTo>
                      <a:cubicBezTo>
                        <a:pt x="328" y="136"/>
                        <a:pt x="333" y="140"/>
                        <a:pt x="338" y="140"/>
                      </a:cubicBezTo>
                      <a:cubicBezTo>
                        <a:pt x="452" y="140"/>
                        <a:pt x="534" y="164"/>
                        <a:pt x="545" y="185"/>
                      </a:cubicBezTo>
                      <a:cubicBezTo>
                        <a:pt x="545" y="255"/>
                        <a:pt x="545" y="255"/>
                        <a:pt x="545" y="255"/>
                      </a:cubicBezTo>
                      <a:cubicBezTo>
                        <a:pt x="545" y="255"/>
                        <a:pt x="545" y="255"/>
                        <a:pt x="545" y="256"/>
                      </a:cubicBezTo>
                      <a:cubicBezTo>
                        <a:pt x="545" y="283"/>
                        <a:pt x="452" y="305"/>
                        <a:pt x="337" y="305"/>
                      </a:cubicBezTo>
                      <a:cubicBezTo>
                        <a:pt x="223" y="305"/>
                        <a:pt x="130" y="283"/>
                        <a:pt x="130" y="256"/>
                      </a:cubicBezTo>
                      <a:cubicBezTo>
                        <a:pt x="130" y="255"/>
                        <a:pt x="130" y="255"/>
                        <a:pt x="130" y="255"/>
                      </a:cubicBezTo>
                      <a:cubicBezTo>
                        <a:pt x="130" y="174"/>
                        <a:pt x="130" y="174"/>
                        <a:pt x="130" y="174"/>
                      </a:cubicBezTo>
                      <a:cubicBezTo>
                        <a:pt x="71" y="157"/>
                        <a:pt x="71" y="157"/>
                        <a:pt x="71" y="157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83" y="253"/>
                        <a:pt x="92" y="264"/>
                        <a:pt x="92" y="277"/>
                      </a:cubicBezTo>
                      <a:cubicBezTo>
                        <a:pt x="92" y="288"/>
                        <a:pt x="85" y="298"/>
                        <a:pt x="75" y="303"/>
                      </a:cubicBezTo>
                      <a:cubicBezTo>
                        <a:pt x="82" y="338"/>
                        <a:pt x="82" y="338"/>
                        <a:pt x="82" y="338"/>
                      </a:cubicBezTo>
                      <a:cubicBezTo>
                        <a:pt x="86" y="354"/>
                        <a:pt x="26" y="376"/>
                        <a:pt x="28" y="361"/>
                      </a:cubicBezTo>
                      <a:cubicBezTo>
                        <a:pt x="39" y="301"/>
                        <a:pt x="39" y="301"/>
                        <a:pt x="39" y="301"/>
                      </a:cubicBezTo>
                      <a:cubicBezTo>
                        <a:pt x="31" y="296"/>
                        <a:pt x="26" y="287"/>
                        <a:pt x="26" y="277"/>
                      </a:cubicBezTo>
                      <a:cubicBezTo>
                        <a:pt x="26" y="264"/>
                        <a:pt x="34" y="253"/>
                        <a:pt x="46" y="249"/>
                      </a:cubicBezTo>
                      <a:cubicBezTo>
                        <a:pt x="46" y="150"/>
                        <a:pt x="46" y="150"/>
                        <a:pt x="46" y="150"/>
                      </a:cubicBezTo>
                      <a:cubicBezTo>
                        <a:pt x="8" y="139"/>
                        <a:pt x="8" y="139"/>
                        <a:pt x="8" y="139"/>
                      </a:cubicBezTo>
                      <a:cubicBezTo>
                        <a:pt x="3" y="138"/>
                        <a:pt x="0" y="134"/>
                        <a:pt x="0" y="129"/>
                      </a:cubicBezTo>
                      <a:cubicBezTo>
                        <a:pt x="0" y="124"/>
                        <a:pt x="3" y="120"/>
                        <a:pt x="7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4300854" y="3178935"/>
              <a:ext cx="56166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algn="ctr" eaLnBrk="1" hangingPunct="1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在线学习系统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511030" y="2565698"/>
              <a:ext cx="45641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Online learning system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5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功能模块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584915" y="2237153"/>
            <a:ext cx="9982899" cy="2262838"/>
            <a:chOff x="2088971" y="2226366"/>
            <a:chExt cx="9982899" cy="2262838"/>
          </a:xfrm>
        </p:grpSpPr>
        <p:cxnSp>
          <p:nvCxnSpPr>
            <p:cNvPr id="50" name="Straight Connector 27"/>
            <p:cNvCxnSpPr/>
            <p:nvPr/>
          </p:nvCxnSpPr>
          <p:spPr>
            <a:xfrm>
              <a:off x="4807744" y="2226368"/>
              <a:ext cx="0" cy="2211538"/>
            </a:xfrm>
            <a:prstGeom prst="line">
              <a:avLst/>
            </a:prstGeom>
            <a:ln w="635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3"/>
            <p:cNvSpPr txBox="1"/>
            <p:nvPr/>
          </p:nvSpPr>
          <p:spPr>
            <a:xfrm>
              <a:off x="2638822" y="2772430"/>
              <a:ext cx="266429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同步学习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104356" y="3487222"/>
              <a:ext cx="2703387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电脑端 手机端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</a:t>
              </a: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平板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微信端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同步学习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088971" y="2237153"/>
              <a:ext cx="945121" cy="945121"/>
              <a:chOff x="2566814" y="1884963"/>
              <a:chExt cx="1688023" cy="1688023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2566814" y="1884963"/>
                <a:ext cx="1688023" cy="1688023"/>
                <a:chOff x="5086900" y="3585921"/>
                <a:chExt cx="1688023" cy="1688023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5086900" y="3585921"/>
                  <a:ext cx="1688023" cy="168802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5" name="椭圆 4"/>
                <p:cNvSpPr/>
                <p:nvPr/>
              </p:nvSpPr>
              <p:spPr>
                <a:xfrm>
                  <a:off x="5334105" y="3833126"/>
                  <a:ext cx="1193613" cy="119361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6040" tIns="66040" rIns="66040" bIns="6604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5200" b="1" kern="12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91" y="2135980"/>
                <a:ext cx="1147468" cy="1147468"/>
              </a:xfrm>
              <a:prstGeom prst="rect">
                <a:avLst/>
              </a:prstGeom>
            </p:spPr>
          </p:pic>
        </p:grpSp>
        <p:grpSp>
          <p:nvGrpSpPr>
            <p:cNvPr id="72" name="组合 71"/>
            <p:cNvGrpSpPr/>
            <p:nvPr/>
          </p:nvGrpSpPr>
          <p:grpSpPr>
            <a:xfrm>
              <a:off x="5260517" y="2226368"/>
              <a:ext cx="945121" cy="945121"/>
              <a:chOff x="5580857" y="1430442"/>
              <a:chExt cx="945121" cy="94512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5580857" y="1430442"/>
                <a:ext cx="945121" cy="945121"/>
                <a:chOff x="5086900" y="3585921"/>
                <a:chExt cx="1688023" cy="1688023"/>
              </a:xfrm>
              <a:solidFill>
                <a:srgbClr val="FFCC00"/>
              </a:solidFill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5086900" y="3585921"/>
                  <a:ext cx="1688023" cy="168802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椭圆 4"/>
                <p:cNvSpPr/>
                <p:nvPr/>
              </p:nvSpPr>
              <p:spPr>
                <a:xfrm>
                  <a:off x="5334105" y="3833126"/>
                  <a:ext cx="1193613" cy="1193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6040" tIns="66040" rIns="66040" bIns="6604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5200" b="1" kern="12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859" y="1609444"/>
                <a:ext cx="587115" cy="587115"/>
              </a:xfrm>
              <a:prstGeom prst="rect">
                <a:avLst/>
              </a:prstGeom>
            </p:spPr>
          </p:pic>
        </p:grpSp>
        <p:grpSp>
          <p:nvGrpSpPr>
            <p:cNvPr id="78" name="组合 77"/>
            <p:cNvGrpSpPr/>
            <p:nvPr/>
          </p:nvGrpSpPr>
          <p:grpSpPr>
            <a:xfrm>
              <a:off x="8831510" y="2226366"/>
              <a:ext cx="945121" cy="945121"/>
              <a:chOff x="7397471" y="865751"/>
              <a:chExt cx="945121" cy="945121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7397471" y="865751"/>
                <a:ext cx="945121" cy="945121"/>
                <a:chOff x="5086900" y="3585921"/>
                <a:chExt cx="1688023" cy="1688023"/>
              </a:xfrm>
              <a:solidFill>
                <a:srgbClr val="00B0F0"/>
              </a:solidFill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5086900" y="3585921"/>
                  <a:ext cx="1688023" cy="168802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7" name="椭圆 4"/>
                <p:cNvSpPr/>
                <p:nvPr/>
              </p:nvSpPr>
              <p:spPr>
                <a:xfrm>
                  <a:off x="5334105" y="3833126"/>
                  <a:ext cx="1193613" cy="1193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6040" tIns="66040" rIns="66040" bIns="6604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5200" b="1" kern="12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8193" y="1030685"/>
                <a:ext cx="603676" cy="603676"/>
              </a:xfrm>
              <a:prstGeom prst="rect">
                <a:avLst/>
              </a:prstGeom>
            </p:spPr>
          </p:pic>
        </p:grpSp>
        <p:sp>
          <p:nvSpPr>
            <p:cNvPr id="85" name="TextBox 13"/>
            <p:cNvSpPr txBox="1"/>
            <p:nvPr/>
          </p:nvSpPr>
          <p:spPr>
            <a:xfrm>
              <a:off x="5807174" y="2772430"/>
              <a:ext cx="266429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学习时间统计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TextBox 13"/>
            <p:cNvSpPr txBox="1"/>
            <p:nvPr/>
          </p:nvSpPr>
          <p:spPr>
            <a:xfrm>
              <a:off x="5322493" y="3487222"/>
              <a:ext cx="2703387" cy="6947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精确统计学员的在线时间 学习时间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0" name="Straight Connector 27"/>
            <p:cNvCxnSpPr/>
            <p:nvPr/>
          </p:nvCxnSpPr>
          <p:spPr>
            <a:xfrm>
              <a:off x="8358203" y="2277666"/>
              <a:ext cx="0" cy="2211538"/>
            </a:xfrm>
            <a:prstGeom prst="line">
              <a:avLst/>
            </a:prstGeom>
            <a:ln w="635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3"/>
            <p:cNvSpPr txBox="1"/>
            <p:nvPr/>
          </p:nvSpPr>
          <p:spPr>
            <a:xfrm>
              <a:off x="9407574" y="2772430"/>
              <a:ext cx="266429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视频事件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Box 13"/>
            <p:cNvSpPr txBox="1"/>
            <p:nvPr/>
          </p:nvSpPr>
          <p:spPr>
            <a:xfrm>
              <a:off x="8831510" y="3487222"/>
              <a:ext cx="2703387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2613" eaLnBrk="1" fontAlgn="auto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在视频中插入课堂提问，相关知识展示等。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96" name="直角三角形 95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39222" y="-890686"/>
            <a:ext cx="5421818" cy="6859588"/>
            <a:chOff x="6023198" y="-674662"/>
            <a:chExt cx="5421818" cy="68595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198" y="-674662"/>
              <a:ext cx="5421818" cy="6859588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223" y="1485578"/>
              <a:ext cx="3373767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2" y="3933850"/>
            <a:ext cx="3168352" cy="3168352"/>
          </a:xfrm>
          <a:prstGeom prst="rect">
            <a:avLst/>
          </a:prstGeom>
        </p:spPr>
      </p:pic>
      <p:sp>
        <p:nvSpPr>
          <p:cNvPr id="9" name="加号 8"/>
          <p:cNvSpPr/>
          <p:nvPr/>
        </p:nvSpPr>
        <p:spPr>
          <a:xfrm>
            <a:off x="8111430" y="4393153"/>
            <a:ext cx="1956848" cy="1845618"/>
          </a:xfrm>
          <a:prstGeom prst="mathPlu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A7E"/>
              </a:solidFill>
            </a:endParaRPr>
          </a:p>
        </p:txBody>
      </p:sp>
      <p:pic>
        <p:nvPicPr>
          <p:cNvPr id="10" name="内容占位符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4189651"/>
            <a:ext cx="1303433" cy="2408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1911" y="26124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三合一同步学习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1126654" y="1989634"/>
            <a:ext cx="4680520" cy="2304256"/>
          </a:xfrm>
          <a:prstGeom prst="wedgeRectCallout">
            <a:avLst/>
          </a:prstGeom>
          <a:solidFill>
            <a:srgbClr val="60A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72793" y="2271420"/>
            <a:ext cx="46343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电脑端 手机端 微信端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多平台、多通道学习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17" name="直角三角形 16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3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463413"/>
            <a:ext cx="9685076" cy="46306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67515" y="5501082"/>
            <a:ext cx="3024335" cy="593007"/>
          </a:xfrm>
          <a:prstGeom prst="rect">
            <a:avLst/>
          </a:prstGeom>
          <a:solidFill>
            <a:srgbClr val="3E8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大屏学习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1911" y="26124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视频学习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7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261244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1911" y="26124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学习时间统计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6" y="1607456"/>
            <a:ext cx="9333334" cy="4685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817658" y="5717107"/>
            <a:ext cx="3024335" cy="593007"/>
          </a:xfrm>
          <a:prstGeom prst="rect">
            <a:avLst/>
          </a:prstGeom>
          <a:solidFill>
            <a:srgbClr val="3E8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学习时间统计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26" y="-167899"/>
            <a:ext cx="1434547" cy="143454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522396" y="6238106"/>
            <a:ext cx="693490" cy="648072"/>
            <a:chOff x="11522396" y="6238106"/>
            <a:chExt cx="693490" cy="648072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1545105" y="6215397"/>
              <a:ext cx="648072" cy="6934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55846" y="6470680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9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4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855</Words>
  <Application>Microsoft Office PowerPoint</Application>
  <PresentationFormat>自定义</PresentationFormat>
  <Paragraphs>232</Paragraphs>
  <Slides>45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0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宋雷鸣</cp:lastModifiedBy>
  <cp:revision>366</cp:revision>
  <dcterms:created xsi:type="dcterms:W3CDTF">2016-06-28T03:11:42Z</dcterms:created>
  <dcterms:modified xsi:type="dcterms:W3CDTF">2016-11-30T04:21:51Z</dcterms:modified>
</cp:coreProperties>
</file>