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3"/>
    <p:sldId id="285" r:id="rId4"/>
    <p:sldId id="258" r:id="rId5"/>
    <p:sldId id="259" r:id="rId6"/>
    <p:sldId id="308" r:id="rId7"/>
    <p:sldId id="267" r:id="rId8"/>
    <p:sldId id="286" r:id="rId9"/>
    <p:sldId id="268" r:id="rId10"/>
    <p:sldId id="292" r:id="rId11"/>
    <p:sldId id="276" r:id="rId12"/>
    <p:sldId id="277" r:id="rId13"/>
    <p:sldId id="278" r:id="rId14"/>
    <p:sldId id="323" r:id="rId15"/>
    <p:sldId id="325" r:id="rId16"/>
    <p:sldId id="328" r:id="rId17"/>
    <p:sldId id="327" r:id="rId18"/>
    <p:sldId id="288" r:id="rId19"/>
    <p:sldId id="282" r:id="rId20"/>
    <p:sldId id="295" r:id="rId21"/>
    <p:sldId id="312" r:id="rId22"/>
    <p:sldId id="313" r:id="rId24"/>
    <p:sldId id="318" r:id="rId25"/>
    <p:sldId id="317" r:id="rId26"/>
    <p:sldId id="319" r:id="rId27"/>
    <p:sldId id="290" r:id="rId28"/>
    <p:sldId id="283" r:id="rId29"/>
    <p:sldId id="296" r:id="rId30"/>
    <p:sldId id="305" r:id="rId31"/>
    <p:sldId id="329" r:id="rId32"/>
    <p:sldId id="306" r:id="rId33"/>
    <p:sldId id="307" r:id="rId34"/>
    <p:sldId id="314" r:id="rId35"/>
    <p:sldId id="315" r:id="rId36"/>
    <p:sldId id="316" r:id="rId37"/>
    <p:sldId id="291" r:id="rId38"/>
    <p:sldId id="270" r:id="rId39"/>
    <p:sldId id="297" r:id="rId40"/>
    <p:sldId id="281" r:id="rId41"/>
    <p:sldId id="303" r:id="rId42"/>
    <p:sldId id="304" r:id="rId43"/>
    <p:sldId id="302" r:id="rId44"/>
    <p:sldId id="310" r:id="rId45"/>
    <p:sldId id="320" r:id="rId46"/>
    <p:sldId id="298" r:id="rId47"/>
    <p:sldId id="263" r:id="rId48"/>
    <p:sldId id="299" r:id="rId49"/>
    <p:sldId id="321" r:id="rId50"/>
    <p:sldId id="265" r:id="rId51"/>
    <p:sldId id="266" r:id="rId5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3B5"/>
    <a:srgbClr val="47B6E7"/>
    <a:srgbClr val="628EE3"/>
    <a:srgbClr val="1A93C8"/>
    <a:srgbClr val="0072C6"/>
    <a:srgbClr val="9E9E9E"/>
    <a:srgbClr val="676250"/>
    <a:srgbClr val="29B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 snapToGrid="0" showGuides="1">
      <p:cViewPr>
        <p:scale>
          <a:sx n="100" d="100"/>
          <a:sy n="100" d="100"/>
        </p:scale>
        <p:origin x="-876" y="-324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AA6786-C21E-41F8-8F96-9972454BF2E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7893B4C-0299-4A9F-A4D0-EB40759A748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B87548-FCA8-4A6F-AB67-3E0C0274544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C6D7-74E2-4FAA-BB37-85878442420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B79B-F4FF-4ABB-82F0-1207C8C24D3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DB96-89F8-4015-BDF6-1508A23C542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83F6-B3D3-4C20-880C-9950E01AF82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1146-B810-4836-9CD1-D818F8126EB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0A88-A57E-40EB-9628-C221EC5554B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F8FE-5902-4D7A-854C-3C903398D62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9A79-65B9-4AA0-A651-7C402D31E45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0D7A-D66E-4E3B-85F4-857F6CD026B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D51C-A418-4A51-A8C5-BB60075DCD5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FAF7-2878-4DBB-90E3-98303AFB5F0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E3E6-7B7F-4D9F-B975-CE23437D8BE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8CCF-0D91-44AF-9AC7-836AF51EE94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65BE-CA6A-408E-BF88-60C0F10361B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DA4A-51FE-4C6E-8957-91894B0C18A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4CF1-1B1C-4B14-9220-81FDA9E236B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4894-54F5-4F55-BFB0-A3352654B39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7284-B850-4486-A4E9-805A9C7DC37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A125-F937-4D44-9EF3-FE9BF0852ED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1D6A-A469-4456-B2AA-D75502A3673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6B8E-AD48-4237-A34F-965EA8DA8CA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C545-8D97-4200-9FCA-14D6629BEDC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0025F6-92DB-4171-896C-D5F8B9B5333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C8BF62-45D4-4749-80A6-5E58C70BC79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slide" Target="slide4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7.png"/><Relationship Id="rId3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2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21.png"/><Relationship Id="rId7" Type="http://schemas.openxmlformats.org/officeDocument/2006/relationships/image" Target="../media/image8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png"/><Relationship Id="rId8" Type="http://schemas.openxmlformats.org/officeDocument/2006/relationships/image" Target="../media/image94.png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99.png"/><Relationship Id="rId12" Type="http://schemas.openxmlformats.org/officeDocument/2006/relationships/image" Target="../media/image98.png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1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/>
        </p:nvSpPr>
        <p:spPr bwMode="auto">
          <a:xfrm>
            <a:off x="1847850" y="1960563"/>
            <a:ext cx="8486775" cy="2936875"/>
          </a:xfrm>
          <a:prstGeom prst="rect">
            <a:avLst/>
          </a:prstGeom>
          <a:solidFill>
            <a:srgbClr val="67625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36950" y="2676525"/>
            <a:ext cx="51085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微厦科技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7134225" y="228917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视频点播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134225" y="29972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</a:rPr>
              <a:t>在线上传、在线播放，视频清晰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流畅，不卡顿。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68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视频点播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778000"/>
            <a:ext cx="55927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学习统计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1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458788" y="2114550"/>
            <a:ext cx="5494337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2293" name="矩形 10"/>
          <p:cNvSpPr>
            <a:spLocks noChangeArrowheads="1"/>
          </p:cNvSpPr>
          <p:nvPr/>
        </p:nvSpPr>
        <p:spPr bwMode="auto">
          <a:xfrm>
            <a:off x="6230938" y="2114550"/>
            <a:ext cx="5494337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2294" name="矩形 9"/>
          <p:cNvSpPr>
            <a:spLocks noChangeArrowheads="1"/>
          </p:cNvSpPr>
          <p:nvPr/>
        </p:nvSpPr>
        <p:spPr bwMode="auto">
          <a:xfrm>
            <a:off x="6343650" y="2228850"/>
            <a:ext cx="5257800" cy="2495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714375" y="2173288"/>
            <a:ext cx="3524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学习时间统计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6667500" y="2174875"/>
            <a:ext cx="3529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在线时间统计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847725" y="3629025"/>
            <a:ext cx="351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观看进度、视频时长、累计学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习、完成度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TextBox 20"/>
          <p:cNvSpPr txBox="1">
            <a:spLocks noChangeArrowheads="1"/>
          </p:cNvSpPr>
          <p:nvPr/>
        </p:nvSpPr>
        <p:spPr bwMode="auto">
          <a:xfrm>
            <a:off x="6762750" y="3638550"/>
            <a:ext cx="452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日期、在线时间、浏览时间、来源、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浏览器、操作系统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视频事件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5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44638"/>
            <a:ext cx="61912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7" name="组合 12"/>
          <p:cNvGrpSpPr/>
          <p:nvPr/>
        </p:nvGrpSpPr>
        <p:grpSpPr bwMode="auto">
          <a:xfrm>
            <a:off x="698500" y="2446338"/>
            <a:ext cx="4570413" cy="1598612"/>
            <a:chOff x="7053262" y="2137289"/>
            <a:chExt cx="4570482" cy="1598058"/>
          </a:xfrm>
        </p:grpSpPr>
        <p:sp>
          <p:nvSpPr>
            <p:cNvPr id="13318" name="TextBox 7"/>
            <p:cNvSpPr txBox="1">
              <a:spLocks noChangeArrowheads="1"/>
            </p:cNvSpPr>
            <p:nvPr/>
          </p:nvSpPr>
          <p:spPr bwMode="auto">
            <a:xfrm>
              <a:off x="7089166" y="2137289"/>
              <a:ext cx="1620981" cy="52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弹出事件</a:t>
              </a:r>
              <a:endPara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7053262" y="2812017"/>
              <a:ext cx="457048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在视频中插入弹出事件，增加学习的趣味性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和互动性；提醒、知识展示、课堂提问、时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时反馈。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7397750" y="1628775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答对才能继续学习！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课堂提问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0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组合 12"/>
          <p:cNvGrpSpPr/>
          <p:nvPr/>
        </p:nvGrpSpPr>
        <p:grpSpPr bwMode="auto">
          <a:xfrm>
            <a:off x="2586038" y="1933575"/>
            <a:ext cx="7019925" cy="3981450"/>
            <a:chOff x="733425" y="2013416"/>
            <a:chExt cx="7019934" cy="3980862"/>
          </a:xfrm>
        </p:grpSpPr>
        <p:pic>
          <p:nvPicPr>
            <p:cNvPr id="1434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" y="2013416"/>
              <a:ext cx="7019934" cy="398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917" y="3429000"/>
              <a:ext cx="3790950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33575"/>
            <a:ext cx="70199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73425"/>
            <a:ext cx="3819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229350" y="1571625"/>
            <a:ext cx="448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重点、难点、考点设置提醒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33575"/>
            <a:ext cx="70199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794000"/>
            <a:ext cx="38004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知识展示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9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426325" y="15938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展示相关知识点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33575"/>
            <a:ext cx="70199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7563"/>
            <a:ext cx="3800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时时反馈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010150" y="1641475"/>
            <a:ext cx="458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人机互动、增加学习趣味性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18436" name="组合 6"/>
          <p:cNvGrpSpPr/>
          <p:nvPr/>
        </p:nvGrpSpPr>
        <p:grpSpPr bwMode="auto">
          <a:xfrm>
            <a:off x="2847975" y="1857375"/>
            <a:ext cx="6916738" cy="2646363"/>
            <a:chOff x="2847975" y="1857375"/>
            <a:chExt cx="6917197" cy="2647393"/>
          </a:xfrm>
        </p:grpSpPr>
        <p:sp>
          <p:nvSpPr>
            <p:cNvPr id="18438" name="TextBox 3"/>
            <p:cNvSpPr txBox="1">
              <a:spLocks noChangeArrowheads="1"/>
            </p:cNvSpPr>
            <p:nvPr/>
          </p:nvSpPr>
          <p:spPr bwMode="auto">
            <a:xfrm>
              <a:off x="2847975" y="1857375"/>
              <a:ext cx="2682254" cy="26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9" name="TextBox 4"/>
            <p:cNvSpPr txBox="1">
              <a:spLocks noChangeArrowheads="1"/>
            </p:cNvSpPr>
            <p:nvPr/>
          </p:nvSpPr>
          <p:spPr bwMode="auto">
            <a:xfrm>
              <a:off x="5425345" y="3156545"/>
              <a:ext cx="4339827" cy="92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在线题库系统</a:t>
              </a:r>
              <a:endPara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37" name="矩形 7"/>
          <p:cNvSpPr>
            <a:spLocks noChangeArrowheads="1"/>
          </p:cNvSpPr>
          <p:nvPr/>
        </p:nvSpPr>
        <p:spPr bwMode="auto">
          <a:xfrm>
            <a:off x="5424488" y="2720975"/>
            <a:ext cx="3840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Online question bank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068513"/>
            <a:ext cx="24193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944813"/>
            <a:ext cx="241935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3805238"/>
            <a:ext cx="24193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903788"/>
            <a:ext cx="24193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8934450" y="4391025"/>
            <a:ext cx="55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</a:rPr>
              <a:t>……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在线题库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889000" y="2687638"/>
            <a:ext cx="35893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移动学习 随时随地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6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962025"/>
            <a:ext cx="319246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649413"/>
            <a:ext cx="201771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641475"/>
            <a:ext cx="202723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41475"/>
            <a:ext cx="20272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633538"/>
            <a:ext cx="20161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组合 5"/>
          <p:cNvGrpSpPr/>
          <p:nvPr/>
        </p:nvGrpSpPr>
        <p:grpSpPr bwMode="auto">
          <a:xfrm>
            <a:off x="1855788" y="1625600"/>
            <a:ext cx="2006600" cy="3892550"/>
            <a:chOff x="1419709" y="1270654"/>
            <a:chExt cx="1213553" cy="2354901"/>
          </a:xfrm>
        </p:grpSpPr>
        <p:sp>
          <p:nvSpPr>
            <p:cNvPr id="7" name="圆角矩形 6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51241" y="1411833"/>
              <a:ext cx="950489" cy="9488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261"/>
            <p:cNvSpPr>
              <a:spLocks noChangeArrowheads="1"/>
            </p:cNvSpPr>
            <p:nvPr/>
          </p:nvSpPr>
          <p:spPr bwMode="auto">
            <a:xfrm>
              <a:off x="1692374" y="1517477"/>
              <a:ext cx="670142" cy="72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章节</a:t>
              </a:r>
              <a:endPara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2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章节试题练习</a:t>
              </a:r>
              <a:endPara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7" name="组合 10"/>
          <p:cNvGrpSpPr/>
          <p:nvPr/>
        </p:nvGrpSpPr>
        <p:grpSpPr bwMode="auto">
          <a:xfrm>
            <a:off x="6251575" y="1625600"/>
            <a:ext cx="2003425" cy="3892550"/>
            <a:chOff x="4896956" y="1270654"/>
            <a:chExt cx="1213553" cy="2354901"/>
          </a:xfrm>
        </p:grpSpPr>
        <p:sp>
          <p:nvSpPr>
            <p:cNvPr id="12" name="圆角矩形 11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5028697" y="1411833"/>
              <a:ext cx="950072" cy="9488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503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2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错题库</a:t>
              </a:r>
              <a:endPara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8" name="组合 14"/>
          <p:cNvGrpSpPr/>
          <p:nvPr/>
        </p:nvGrpSpPr>
        <p:grpSpPr bwMode="auto">
          <a:xfrm>
            <a:off x="8470900" y="1625600"/>
            <a:ext cx="2005013" cy="3892550"/>
            <a:chOff x="6590610" y="1270654"/>
            <a:chExt cx="1213553" cy="2354901"/>
          </a:xfrm>
        </p:grpSpPr>
        <p:sp>
          <p:nvSpPr>
            <p:cNvPr id="16" name="圆角矩形 15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6722247" y="1411833"/>
              <a:ext cx="950280" cy="9488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500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2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做过笔记</a:t>
              </a:r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收藏的试题</a:t>
              </a:r>
              <a:endPara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261"/>
          <p:cNvSpPr>
            <a:spLocks noChangeArrowheads="1"/>
          </p:cNvSpPr>
          <p:nvPr/>
        </p:nvSpPr>
        <p:spPr bwMode="auto">
          <a:xfrm>
            <a:off x="4465638" y="1995488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61"/>
          <p:cNvSpPr>
            <a:spLocks noChangeArrowheads="1"/>
          </p:cNvSpPr>
          <p:nvPr/>
        </p:nvSpPr>
        <p:spPr bwMode="auto">
          <a:xfrm>
            <a:off x="6699250" y="204311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错题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61"/>
          <p:cNvSpPr>
            <a:spLocks noChangeArrowheads="1"/>
          </p:cNvSpPr>
          <p:nvPr/>
        </p:nvSpPr>
        <p:spPr bwMode="auto">
          <a:xfrm>
            <a:off x="8931275" y="19812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笔记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收藏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Text Box 39"/>
          <p:cNvSpPr txBox="1">
            <a:spLocks noChangeArrowheads="1"/>
          </p:cNvSpPr>
          <p:nvPr/>
        </p:nvSpPr>
        <p:spPr bwMode="auto">
          <a:xfrm>
            <a:off x="4121150" y="4003675"/>
            <a:ext cx="179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历年真题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单元测试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93" name="组合 23"/>
          <p:cNvGrpSpPr/>
          <p:nvPr/>
        </p:nvGrpSpPr>
        <p:grpSpPr bwMode="auto">
          <a:xfrm>
            <a:off x="4016375" y="1622425"/>
            <a:ext cx="2006600" cy="3890963"/>
            <a:chOff x="3156432" y="1270654"/>
            <a:chExt cx="1213553" cy="2354901"/>
          </a:xfrm>
        </p:grpSpPr>
        <p:sp>
          <p:nvSpPr>
            <p:cNvPr id="25" name="圆角矩形 24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287965" y="1411891"/>
              <a:ext cx="950489" cy="9492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494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5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>
            <a:spLocks noChangeArrowheads="1"/>
          </p:cNvSpPr>
          <p:nvPr/>
        </p:nvSpPr>
        <p:spPr bwMode="auto">
          <a:xfrm>
            <a:off x="1552575" y="3384550"/>
            <a:ext cx="621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在线学习云服务平台</a:t>
            </a:r>
            <a:endParaRPr lang="zh-CN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475" y="1666875"/>
            <a:ext cx="58674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日期占位符 1"/>
          <p:cNvSpPr>
            <a:spLocks noGrp="1"/>
          </p:cNvSpPr>
          <p:nvPr>
            <p:ph type="dt" sz="quarter" idx="10"/>
          </p:nvPr>
        </p:nvSpPr>
        <p:spPr>
          <a:xfrm>
            <a:off x="9010650" y="5956300"/>
            <a:ext cx="27432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smtClean="0">
                <a:solidFill>
                  <a:schemeClr val="bg1"/>
                </a:solidFill>
              </a:rPr>
              <a:t>研发单位：微厦科技</a:t>
            </a:r>
            <a:endParaRPr lang="zh-CN" altLang="en-US" sz="180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150" y="4106863"/>
            <a:ext cx="29146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079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章节练习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7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311275"/>
            <a:ext cx="289718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322513"/>
            <a:ext cx="2076450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322513"/>
            <a:ext cx="2219325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0"/>
          <p:cNvSpPr>
            <a:spLocks noChangeArrowheads="1"/>
          </p:cNvSpPr>
          <p:nvPr/>
        </p:nvSpPr>
        <p:spPr bwMode="auto">
          <a:xfrm rot="5400000">
            <a:off x="3193256" y="3888582"/>
            <a:ext cx="1008063" cy="15875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auto">
          <a:xfrm rot="5400000">
            <a:off x="5799931" y="3888582"/>
            <a:ext cx="1008063" cy="15875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 rot="5400000">
            <a:off x="8309768" y="3888582"/>
            <a:ext cx="1008063" cy="15875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21514" name="矩形 1"/>
          <p:cNvSpPr>
            <a:spLocks noChangeArrowheads="1"/>
          </p:cNvSpPr>
          <p:nvPr/>
        </p:nvSpPr>
        <p:spPr bwMode="auto">
          <a:xfrm>
            <a:off x="3827463" y="1762125"/>
            <a:ext cx="665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选择课程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购买课程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选择章节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&gt;&gt;&gt;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进入练习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322513"/>
            <a:ext cx="2212975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模拟考试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1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787749" y="438149"/>
            <a:ext cx="995805" cy="995805"/>
            <a:chOff x="585689" y="2920298"/>
            <a:chExt cx="1283837" cy="1283837"/>
          </a:xfrm>
          <a:solidFill>
            <a:schemeClr val="bg1"/>
          </a:solidFill>
        </p:grpSpPr>
        <p:sp>
          <p:nvSpPr>
            <p:cNvPr id="6" name="椭圆 5">
              <a:hlinkClick r:id="rId2" action="ppaction://hlinksldjump"/>
            </p:cNvPr>
            <p:cNvSpPr/>
            <p:nvPr/>
          </p:nvSpPr>
          <p:spPr>
            <a:xfrm>
              <a:off x="585689" y="2920298"/>
              <a:ext cx="1283837" cy="128383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椭圆 4"/>
            <p:cNvSpPr/>
            <p:nvPr/>
          </p:nvSpPr>
          <p:spPr>
            <a:xfrm>
              <a:off x="773703" y="3108312"/>
              <a:ext cx="907809" cy="907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1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</a:t>
              </a:r>
              <a:endParaRPr lang="zh-CN" altLang="en-US" sz="2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37722" y="1433954"/>
            <a:ext cx="995805" cy="995805"/>
            <a:chOff x="585689" y="2920298"/>
            <a:chExt cx="1283837" cy="1283837"/>
          </a:xfrm>
          <a:solidFill>
            <a:schemeClr val="bg1"/>
          </a:solidFill>
        </p:grpSpPr>
        <p:sp>
          <p:nvSpPr>
            <p:cNvPr id="9" name="椭圆 8">
              <a:hlinkClick r:id="rId2" action="ppaction://hlinksldjump"/>
            </p:cNvPr>
            <p:cNvSpPr/>
            <p:nvPr/>
          </p:nvSpPr>
          <p:spPr>
            <a:xfrm>
              <a:off x="585689" y="2920298"/>
              <a:ext cx="1283837" cy="1283837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椭圆 4"/>
            <p:cNvSpPr/>
            <p:nvPr/>
          </p:nvSpPr>
          <p:spPr>
            <a:xfrm>
              <a:off x="773703" y="3108312"/>
              <a:ext cx="907809" cy="907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1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报错</a:t>
              </a:r>
              <a:endParaRPr lang="zh-CN" altLang="en-US" sz="2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766763" y="2798763"/>
            <a:ext cx="2646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还原考试场景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把握命题脉络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949325"/>
            <a:ext cx="32988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390775"/>
            <a:ext cx="199866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直接箭头连接符 19"/>
          <p:cNvCxnSpPr/>
          <p:nvPr/>
        </p:nvCxnSpPr>
        <p:spPr bwMode="auto">
          <a:xfrm flipV="1">
            <a:off x="7858125" y="1209675"/>
            <a:ext cx="930275" cy="1074738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8039100" y="2105025"/>
            <a:ext cx="1598613" cy="179388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H="1" flipV="1">
            <a:off x="4943475" y="4167188"/>
            <a:ext cx="1323975" cy="147161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错题回顾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5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52538" y="2722563"/>
            <a:ext cx="42878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错题、难题集中管理、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强化练习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52475"/>
            <a:ext cx="33147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2089150"/>
            <a:ext cx="220027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我的笔记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894388" y="1312863"/>
            <a:ext cx="3589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我的笔记 强化记忆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073150"/>
            <a:ext cx="3022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0" y="2609850"/>
            <a:ext cx="2971800" cy="29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等腰三角形 2"/>
          <p:cNvSpPr>
            <a:spLocks noChangeArrowheads="1"/>
          </p:cNvSpPr>
          <p:nvPr/>
        </p:nvSpPr>
        <p:spPr bwMode="auto">
          <a:xfrm rot="5400000">
            <a:off x="4838700" y="3705225"/>
            <a:ext cx="714375" cy="4413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我的收藏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3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319213" y="2436813"/>
            <a:ext cx="4287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重点、难点、考点统一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收藏，随时随地查阅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627063"/>
            <a:ext cx="33178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88" y="1912938"/>
            <a:ext cx="209232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277225" y="295275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26628" name="组合 6"/>
          <p:cNvGrpSpPr/>
          <p:nvPr/>
        </p:nvGrpSpPr>
        <p:grpSpPr bwMode="auto">
          <a:xfrm>
            <a:off x="2847975" y="1857375"/>
            <a:ext cx="6916738" cy="2646363"/>
            <a:chOff x="2847975" y="1857375"/>
            <a:chExt cx="6917198" cy="2647393"/>
          </a:xfrm>
        </p:grpSpPr>
        <p:sp>
          <p:nvSpPr>
            <p:cNvPr id="26630" name="TextBox 3"/>
            <p:cNvSpPr txBox="1">
              <a:spLocks noChangeArrowheads="1"/>
            </p:cNvSpPr>
            <p:nvPr/>
          </p:nvSpPr>
          <p:spPr bwMode="auto">
            <a:xfrm>
              <a:off x="2847975" y="1857375"/>
              <a:ext cx="2682255" cy="26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5425345" y="3156545"/>
              <a:ext cx="4339828" cy="92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在线考试系统</a:t>
              </a:r>
              <a:endPara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629" name="矩形 7"/>
          <p:cNvSpPr>
            <a:spLocks noChangeArrowheads="1"/>
          </p:cNvSpPr>
          <p:nvPr/>
        </p:nvSpPr>
        <p:spPr bwMode="auto">
          <a:xfrm>
            <a:off x="5424488" y="2720975"/>
            <a:ext cx="338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Online test system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0"/>
          <p:cNvGrpSpPr/>
          <p:nvPr/>
        </p:nvGrpSpPr>
        <p:grpSpPr bwMode="auto">
          <a:xfrm>
            <a:off x="1470025" y="1517650"/>
            <a:ext cx="9223375" cy="4410075"/>
            <a:chOff x="1470025" y="1422400"/>
            <a:chExt cx="9223375" cy="4410075"/>
          </a:xfrm>
        </p:grpSpPr>
        <p:grpSp>
          <p:nvGrpSpPr>
            <p:cNvPr id="27653" name="组合 18"/>
            <p:cNvGrpSpPr/>
            <p:nvPr/>
          </p:nvGrpSpPr>
          <p:grpSpPr bwMode="auto">
            <a:xfrm>
              <a:off x="1470025" y="1466850"/>
              <a:ext cx="9223375" cy="4365625"/>
              <a:chOff x="1489075" y="1466850"/>
              <a:chExt cx="9223375" cy="4365625"/>
            </a:xfrm>
          </p:grpSpPr>
          <p:sp>
            <p:nvSpPr>
              <p:cNvPr id="27655" name="Freeform 6"/>
              <p:cNvSpPr>
                <a:spLocks noEditPoints="1"/>
              </p:cNvSpPr>
              <p:nvPr/>
            </p:nvSpPr>
            <p:spPr bwMode="auto">
              <a:xfrm>
                <a:off x="8610600" y="3019425"/>
                <a:ext cx="2101850" cy="2101850"/>
              </a:xfrm>
              <a:custGeom>
                <a:avLst/>
                <a:gdLst>
                  <a:gd name="T0" fmla="*/ 2147483647 w 2801"/>
                  <a:gd name="T1" fmla="*/ 2147483647 h 2801"/>
                  <a:gd name="T2" fmla="*/ 2147483647 w 2801"/>
                  <a:gd name="T3" fmla="*/ 2147483647 h 2801"/>
                  <a:gd name="T4" fmla="*/ 2147483647 w 2801"/>
                  <a:gd name="T5" fmla="*/ 2147483647 h 2801"/>
                  <a:gd name="T6" fmla="*/ 2147483647 w 2801"/>
                  <a:gd name="T7" fmla="*/ 2147483647 h 2801"/>
                  <a:gd name="T8" fmla="*/ 2147483647 w 2801"/>
                  <a:gd name="T9" fmla="*/ 2147483647 h 2801"/>
                  <a:gd name="T10" fmla="*/ 2147483647 w 2801"/>
                  <a:gd name="T11" fmla="*/ 2147483647 h 2801"/>
                  <a:gd name="T12" fmla="*/ 2147483647 w 2801"/>
                  <a:gd name="T13" fmla="*/ 2147483647 h 2801"/>
                  <a:gd name="T14" fmla="*/ 2147483647 w 2801"/>
                  <a:gd name="T15" fmla="*/ 2147483647 h 2801"/>
                  <a:gd name="T16" fmla="*/ 2147483647 w 2801"/>
                  <a:gd name="T17" fmla="*/ 2147483647 h 2801"/>
                  <a:gd name="T18" fmla="*/ 2147483647 w 2801"/>
                  <a:gd name="T19" fmla="*/ 2147483647 h 2801"/>
                  <a:gd name="T20" fmla="*/ 2147483647 w 2801"/>
                  <a:gd name="T21" fmla="*/ 2147483647 h 2801"/>
                  <a:gd name="T22" fmla="*/ 2147483647 w 2801"/>
                  <a:gd name="T23" fmla="*/ 2147483647 h 2801"/>
                  <a:gd name="T24" fmla="*/ 2147483647 w 2801"/>
                  <a:gd name="T25" fmla="*/ 2147483647 h 2801"/>
                  <a:gd name="T26" fmla="*/ 2147483647 w 2801"/>
                  <a:gd name="T27" fmla="*/ 2147483647 h 2801"/>
                  <a:gd name="T28" fmla="*/ 2147483647 w 2801"/>
                  <a:gd name="T29" fmla="*/ 0 h 2801"/>
                  <a:gd name="T30" fmla="*/ 2147483647 w 2801"/>
                  <a:gd name="T31" fmla="*/ 2147483647 h 2801"/>
                  <a:gd name="T32" fmla="*/ 2147483647 w 2801"/>
                  <a:gd name="T33" fmla="*/ 2147483647 h 2801"/>
                  <a:gd name="T34" fmla="*/ 2147483647 w 2801"/>
                  <a:gd name="T35" fmla="*/ 2147483647 h 2801"/>
                  <a:gd name="T36" fmla="*/ 2147483647 w 2801"/>
                  <a:gd name="T37" fmla="*/ 2147483647 h 2801"/>
                  <a:gd name="T38" fmla="*/ 2147483647 w 2801"/>
                  <a:gd name="T39" fmla="*/ 2147483647 h 2801"/>
                  <a:gd name="T40" fmla="*/ 2147483647 w 2801"/>
                  <a:gd name="T41" fmla="*/ 2147483647 h 2801"/>
                  <a:gd name="T42" fmla="*/ 2147483647 w 2801"/>
                  <a:gd name="T43" fmla="*/ 2147483647 h 2801"/>
                  <a:gd name="T44" fmla="*/ 2147483647 w 2801"/>
                  <a:gd name="T45" fmla="*/ 2147483647 h 2801"/>
                  <a:gd name="T46" fmla="*/ 2147483647 w 2801"/>
                  <a:gd name="T47" fmla="*/ 2147483647 h 2801"/>
                  <a:gd name="T48" fmla="*/ 2147483647 w 2801"/>
                  <a:gd name="T49" fmla="*/ 2147483647 h 2801"/>
                  <a:gd name="T50" fmla="*/ 2147483647 w 2801"/>
                  <a:gd name="T51" fmla="*/ 2147483647 h 2801"/>
                  <a:gd name="T52" fmla="*/ 2147483647 w 2801"/>
                  <a:gd name="T53" fmla="*/ 2147483647 h 2801"/>
                  <a:gd name="T54" fmla="*/ 0 w 2801"/>
                  <a:gd name="T55" fmla="*/ 2147483647 h 2801"/>
                  <a:gd name="T56" fmla="*/ 2147483647 w 2801"/>
                  <a:gd name="T57" fmla="*/ 2147483647 h 2801"/>
                  <a:gd name="T58" fmla="*/ 2147483647 w 2801"/>
                  <a:gd name="T59" fmla="*/ 2147483647 h 2801"/>
                  <a:gd name="T60" fmla="*/ 2147483647 w 2801"/>
                  <a:gd name="T61" fmla="*/ 2147483647 h 2801"/>
                  <a:gd name="T62" fmla="*/ 2147483647 w 2801"/>
                  <a:gd name="T63" fmla="*/ 2147483647 h 2801"/>
                  <a:gd name="T64" fmla="*/ 2147483647 w 2801"/>
                  <a:gd name="T65" fmla="*/ 2147483647 h 2801"/>
                  <a:gd name="T66" fmla="*/ 2147483647 w 2801"/>
                  <a:gd name="T67" fmla="*/ 2147483647 h 2801"/>
                  <a:gd name="T68" fmla="*/ 2147483647 w 2801"/>
                  <a:gd name="T69" fmla="*/ 2147483647 h 2801"/>
                  <a:gd name="T70" fmla="*/ 2147483647 w 2801"/>
                  <a:gd name="T71" fmla="*/ 2147483647 h 2801"/>
                  <a:gd name="T72" fmla="*/ 2147483647 w 2801"/>
                  <a:gd name="T73" fmla="*/ 2147483647 h 2801"/>
                  <a:gd name="T74" fmla="*/ 2147483647 w 2801"/>
                  <a:gd name="T75" fmla="*/ 2147483647 h 2801"/>
                  <a:gd name="T76" fmla="*/ 2147483647 w 2801"/>
                  <a:gd name="T77" fmla="*/ 2147483647 h 2801"/>
                  <a:gd name="T78" fmla="*/ 2147483647 w 2801"/>
                  <a:gd name="T79" fmla="*/ 2147483647 h 2801"/>
                  <a:gd name="T80" fmla="*/ 2147483647 w 2801"/>
                  <a:gd name="T81" fmla="*/ 2147483647 h 2801"/>
                  <a:gd name="T82" fmla="*/ 2147483647 w 2801"/>
                  <a:gd name="T83" fmla="*/ 2147483647 h 2801"/>
                  <a:gd name="T84" fmla="*/ 2147483647 w 2801"/>
                  <a:gd name="T85" fmla="*/ 2147483647 h 2801"/>
                  <a:gd name="T86" fmla="*/ 2147483647 w 2801"/>
                  <a:gd name="T87" fmla="*/ 2147483647 h 2801"/>
                  <a:gd name="T88" fmla="*/ 2147483647 w 2801"/>
                  <a:gd name="T89" fmla="*/ 2147483647 h 2801"/>
                  <a:gd name="T90" fmla="*/ 2147483647 w 2801"/>
                  <a:gd name="T91" fmla="*/ 2147483647 h 2801"/>
                  <a:gd name="T92" fmla="*/ 2147483647 w 2801"/>
                  <a:gd name="T93" fmla="*/ 2147483647 h 2801"/>
                  <a:gd name="T94" fmla="*/ 2147483647 w 2801"/>
                  <a:gd name="T95" fmla="*/ 2147483647 h 2801"/>
                  <a:gd name="T96" fmla="*/ 2147483647 w 2801"/>
                  <a:gd name="T97" fmla="*/ 2147483647 h 2801"/>
                  <a:gd name="T98" fmla="*/ 2147483647 w 2801"/>
                  <a:gd name="T99" fmla="*/ 2147483647 h 2801"/>
                  <a:gd name="T100" fmla="*/ 2147483647 w 2801"/>
                  <a:gd name="T101" fmla="*/ 2147483647 h 2801"/>
                  <a:gd name="T102" fmla="*/ 2147483647 w 2801"/>
                  <a:gd name="T103" fmla="*/ 2147483647 h 2801"/>
                  <a:gd name="T104" fmla="*/ 2147483647 w 2801"/>
                  <a:gd name="T105" fmla="*/ 2147483647 h 2801"/>
                  <a:gd name="T106" fmla="*/ 2147483647 w 2801"/>
                  <a:gd name="T107" fmla="*/ 2147483647 h 2801"/>
                  <a:gd name="T108" fmla="*/ 2147483647 w 2801"/>
                  <a:gd name="T109" fmla="*/ 2147483647 h 2801"/>
                  <a:gd name="T110" fmla="*/ 2147483647 w 2801"/>
                  <a:gd name="T111" fmla="*/ 2147483647 h 2801"/>
                  <a:gd name="T112" fmla="*/ 2147483647 w 2801"/>
                  <a:gd name="T113" fmla="*/ 2147483647 h 2801"/>
                  <a:gd name="T114" fmla="*/ 2147483647 w 2801"/>
                  <a:gd name="T115" fmla="*/ 2147483647 h 28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801" h="2801">
                    <a:moveTo>
                      <a:pt x="2795" y="1534"/>
                    </a:moveTo>
                    <a:cubicBezTo>
                      <a:pt x="2799" y="1490"/>
                      <a:pt x="2801" y="1446"/>
                      <a:pt x="2801" y="1401"/>
                    </a:cubicBezTo>
                    <a:cubicBezTo>
                      <a:pt x="2801" y="1356"/>
                      <a:pt x="2799" y="1311"/>
                      <a:pt x="2795" y="1268"/>
                    </a:cubicBezTo>
                    <a:lnTo>
                      <a:pt x="2509" y="1237"/>
                    </a:lnTo>
                    <a:cubicBezTo>
                      <a:pt x="2497" y="1151"/>
                      <a:pt x="2474" y="1067"/>
                      <a:pt x="2443" y="988"/>
                    </a:cubicBezTo>
                    <a:lnTo>
                      <a:pt x="2675" y="819"/>
                    </a:lnTo>
                    <a:cubicBezTo>
                      <a:pt x="2638" y="738"/>
                      <a:pt x="2593" y="660"/>
                      <a:pt x="2542" y="588"/>
                    </a:cubicBezTo>
                    <a:lnTo>
                      <a:pt x="2279" y="705"/>
                    </a:lnTo>
                    <a:cubicBezTo>
                      <a:pt x="2225" y="638"/>
                      <a:pt x="2164" y="576"/>
                      <a:pt x="2097" y="523"/>
                    </a:cubicBezTo>
                    <a:lnTo>
                      <a:pt x="2213" y="260"/>
                    </a:lnTo>
                    <a:cubicBezTo>
                      <a:pt x="2141" y="209"/>
                      <a:pt x="2064" y="164"/>
                      <a:pt x="1983" y="127"/>
                    </a:cubicBezTo>
                    <a:lnTo>
                      <a:pt x="1814" y="359"/>
                    </a:lnTo>
                    <a:cubicBezTo>
                      <a:pt x="1735" y="328"/>
                      <a:pt x="1651" y="305"/>
                      <a:pt x="1564" y="292"/>
                    </a:cubicBezTo>
                    <a:lnTo>
                      <a:pt x="1534" y="7"/>
                    </a:lnTo>
                    <a:cubicBezTo>
                      <a:pt x="1490" y="3"/>
                      <a:pt x="1446" y="0"/>
                      <a:pt x="1401" y="0"/>
                    </a:cubicBezTo>
                    <a:cubicBezTo>
                      <a:pt x="1356" y="0"/>
                      <a:pt x="1311" y="3"/>
                      <a:pt x="1268" y="7"/>
                    </a:cubicBezTo>
                    <a:lnTo>
                      <a:pt x="1238" y="292"/>
                    </a:lnTo>
                    <a:cubicBezTo>
                      <a:pt x="1151" y="305"/>
                      <a:pt x="1067" y="328"/>
                      <a:pt x="988" y="359"/>
                    </a:cubicBezTo>
                    <a:lnTo>
                      <a:pt x="819" y="127"/>
                    </a:lnTo>
                    <a:cubicBezTo>
                      <a:pt x="738" y="164"/>
                      <a:pt x="660" y="209"/>
                      <a:pt x="588" y="260"/>
                    </a:cubicBezTo>
                    <a:lnTo>
                      <a:pt x="705" y="523"/>
                    </a:lnTo>
                    <a:cubicBezTo>
                      <a:pt x="638" y="576"/>
                      <a:pt x="576" y="638"/>
                      <a:pt x="523" y="705"/>
                    </a:cubicBezTo>
                    <a:lnTo>
                      <a:pt x="260" y="588"/>
                    </a:lnTo>
                    <a:cubicBezTo>
                      <a:pt x="209" y="660"/>
                      <a:pt x="164" y="738"/>
                      <a:pt x="127" y="819"/>
                    </a:cubicBezTo>
                    <a:lnTo>
                      <a:pt x="359" y="988"/>
                    </a:lnTo>
                    <a:cubicBezTo>
                      <a:pt x="328" y="1067"/>
                      <a:pt x="305" y="1151"/>
                      <a:pt x="292" y="1237"/>
                    </a:cubicBezTo>
                    <a:lnTo>
                      <a:pt x="7" y="1268"/>
                    </a:lnTo>
                    <a:cubicBezTo>
                      <a:pt x="3" y="1311"/>
                      <a:pt x="0" y="1356"/>
                      <a:pt x="0" y="1401"/>
                    </a:cubicBezTo>
                    <a:cubicBezTo>
                      <a:pt x="0" y="1446"/>
                      <a:pt x="3" y="1490"/>
                      <a:pt x="7" y="1534"/>
                    </a:cubicBezTo>
                    <a:lnTo>
                      <a:pt x="292" y="1564"/>
                    </a:lnTo>
                    <a:cubicBezTo>
                      <a:pt x="305" y="1651"/>
                      <a:pt x="328" y="1735"/>
                      <a:pt x="359" y="1814"/>
                    </a:cubicBezTo>
                    <a:lnTo>
                      <a:pt x="127" y="1983"/>
                    </a:lnTo>
                    <a:cubicBezTo>
                      <a:pt x="164" y="2064"/>
                      <a:pt x="209" y="2141"/>
                      <a:pt x="260" y="2213"/>
                    </a:cubicBezTo>
                    <a:lnTo>
                      <a:pt x="523" y="2097"/>
                    </a:lnTo>
                    <a:cubicBezTo>
                      <a:pt x="576" y="2164"/>
                      <a:pt x="638" y="2226"/>
                      <a:pt x="705" y="2279"/>
                    </a:cubicBezTo>
                    <a:lnTo>
                      <a:pt x="588" y="2542"/>
                    </a:lnTo>
                    <a:cubicBezTo>
                      <a:pt x="660" y="2593"/>
                      <a:pt x="738" y="2638"/>
                      <a:pt x="819" y="2675"/>
                    </a:cubicBezTo>
                    <a:lnTo>
                      <a:pt x="988" y="2443"/>
                    </a:lnTo>
                    <a:cubicBezTo>
                      <a:pt x="1067" y="2474"/>
                      <a:pt x="1151" y="2497"/>
                      <a:pt x="1238" y="2509"/>
                    </a:cubicBezTo>
                    <a:lnTo>
                      <a:pt x="1268" y="2795"/>
                    </a:lnTo>
                    <a:cubicBezTo>
                      <a:pt x="1311" y="2799"/>
                      <a:pt x="1356" y="2801"/>
                      <a:pt x="1401" y="2801"/>
                    </a:cubicBezTo>
                    <a:cubicBezTo>
                      <a:pt x="1446" y="2801"/>
                      <a:pt x="1490" y="2799"/>
                      <a:pt x="1534" y="2795"/>
                    </a:cubicBezTo>
                    <a:lnTo>
                      <a:pt x="1564" y="2509"/>
                    </a:lnTo>
                    <a:cubicBezTo>
                      <a:pt x="1651" y="2497"/>
                      <a:pt x="1735" y="2474"/>
                      <a:pt x="1814" y="2443"/>
                    </a:cubicBezTo>
                    <a:lnTo>
                      <a:pt x="1983" y="2675"/>
                    </a:lnTo>
                    <a:cubicBezTo>
                      <a:pt x="2064" y="2638"/>
                      <a:pt x="2141" y="2593"/>
                      <a:pt x="2214" y="2542"/>
                    </a:cubicBezTo>
                    <a:lnTo>
                      <a:pt x="2097" y="2279"/>
                    </a:lnTo>
                    <a:cubicBezTo>
                      <a:pt x="2164" y="2225"/>
                      <a:pt x="2226" y="2164"/>
                      <a:pt x="2279" y="2097"/>
                    </a:cubicBezTo>
                    <a:lnTo>
                      <a:pt x="2542" y="2213"/>
                    </a:lnTo>
                    <a:cubicBezTo>
                      <a:pt x="2593" y="2141"/>
                      <a:pt x="2638" y="2064"/>
                      <a:pt x="2675" y="1983"/>
                    </a:cubicBezTo>
                    <a:lnTo>
                      <a:pt x="2443" y="1814"/>
                    </a:lnTo>
                    <a:cubicBezTo>
                      <a:pt x="2474" y="1735"/>
                      <a:pt x="2497" y="1651"/>
                      <a:pt x="2509" y="1564"/>
                    </a:cubicBezTo>
                    <a:lnTo>
                      <a:pt x="2795" y="1534"/>
                    </a:lnTo>
                    <a:close/>
                    <a:moveTo>
                      <a:pt x="1401" y="488"/>
                    </a:moveTo>
                    <a:cubicBezTo>
                      <a:pt x="1905" y="488"/>
                      <a:pt x="2313" y="897"/>
                      <a:pt x="2313" y="1401"/>
                    </a:cubicBezTo>
                    <a:cubicBezTo>
                      <a:pt x="2313" y="1905"/>
                      <a:pt x="1905" y="2313"/>
                      <a:pt x="1401" y="2313"/>
                    </a:cubicBezTo>
                    <a:cubicBezTo>
                      <a:pt x="897" y="2313"/>
                      <a:pt x="488" y="1905"/>
                      <a:pt x="488" y="1401"/>
                    </a:cubicBezTo>
                    <a:cubicBezTo>
                      <a:pt x="488" y="897"/>
                      <a:pt x="897" y="488"/>
                      <a:pt x="1401" y="488"/>
                    </a:cubicBezTo>
                    <a:close/>
                  </a:path>
                </a:pathLst>
              </a:custGeom>
              <a:solidFill>
                <a:srgbClr val="2BC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6" name="Freeform 8"/>
              <p:cNvSpPr>
                <a:spLocks noEditPoints="1"/>
              </p:cNvSpPr>
              <p:nvPr/>
            </p:nvSpPr>
            <p:spPr bwMode="auto">
              <a:xfrm>
                <a:off x="1489075" y="1989138"/>
                <a:ext cx="2493963" cy="2493962"/>
              </a:xfrm>
              <a:custGeom>
                <a:avLst/>
                <a:gdLst>
                  <a:gd name="T0" fmla="*/ 2147483647 w 3322"/>
                  <a:gd name="T1" fmla="*/ 2147483647 h 3322"/>
                  <a:gd name="T2" fmla="*/ 2147483647 w 3322"/>
                  <a:gd name="T3" fmla="*/ 2147483647 h 3322"/>
                  <a:gd name="T4" fmla="*/ 2147483647 w 3322"/>
                  <a:gd name="T5" fmla="*/ 2147483647 h 3322"/>
                  <a:gd name="T6" fmla="*/ 2147483647 w 3322"/>
                  <a:gd name="T7" fmla="*/ 2147483647 h 3322"/>
                  <a:gd name="T8" fmla="*/ 2147483647 w 3322"/>
                  <a:gd name="T9" fmla="*/ 2147483647 h 3322"/>
                  <a:gd name="T10" fmla="*/ 2147483647 w 3322"/>
                  <a:gd name="T11" fmla="*/ 2147483647 h 3322"/>
                  <a:gd name="T12" fmla="*/ 2147483647 w 3322"/>
                  <a:gd name="T13" fmla="*/ 2147483647 h 3322"/>
                  <a:gd name="T14" fmla="*/ 2147483647 w 3322"/>
                  <a:gd name="T15" fmla="*/ 2147483647 h 3322"/>
                  <a:gd name="T16" fmla="*/ 2147483647 w 3322"/>
                  <a:gd name="T17" fmla="*/ 2147483647 h 3322"/>
                  <a:gd name="T18" fmla="*/ 2147483647 w 3322"/>
                  <a:gd name="T19" fmla="*/ 2147483647 h 3322"/>
                  <a:gd name="T20" fmla="*/ 2147483647 w 3322"/>
                  <a:gd name="T21" fmla="*/ 2147483647 h 3322"/>
                  <a:gd name="T22" fmla="*/ 2147483647 w 3322"/>
                  <a:gd name="T23" fmla="*/ 2147483647 h 3322"/>
                  <a:gd name="T24" fmla="*/ 2147483647 w 3322"/>
                  <a:gd name="T25" fmla="*/ 2147483647 h 3322"/>
                  <a:gd name="T26" fmla="*/ 2147483647 w 3322"/>
                  <a:gd name="T27" fmla="*/ 2147483647 h 3322"/>
                  <a:gd name="T28" fmla="*/ 2147483647 w 3322"/>
                  <a:gd name="T29" fmla="*/ 0 h 3322"/>
                  <a:gd name="T30" fmla="*/ 2147483647 w 3322"/>
                  <a:gd name="T31" fmla="*/ 2147483647 h 3322"/>
                  <a:gd name="T32" fmla="*/ 2147483647 w 3322"/>
                  <a:gd name="T33" fmla="*/ 2147483647 h 3322"/>
                  <a:gd name="T34" fmla="*/ 2147483647 w 3322"/>
                  <a:gd name="T35" fmla="*/ 2147483647 h 3322"/>
                  <a:gd name="T36" fmla="*/ 2147483647 w 3322"/>
                  <a:gd name="T37" fmla="*/ 2147483647 h 3322"/>
                  <a:gd name="T38" fmla="*/ 2147483647 w 3322"/>
                  <a:gd name="T39" fmla="*/ 2147483647 h 3322"/>
                  <a:gd name="T40" fmla="*/ 2147483647 w 3322"/>
                  <a:gd name="T41" fmla="*/ 2147483647 h 3322"/>
                  <a:gd name="T42" fmla="*/ 2147483647 w 3322"/>
                  <a:gd name="T43" fmla="*/ 2147483647 h 3322"/>
                  <a:gd name="T44" fmla="*/ 2147483647 w 3322"/>
                  <a:gd name="T45" fmla="*/ 2147483647 h 3322"/>
                  <a:gd name="T46" fmla="*/ 2147483647 w 3322"/>
                  <a:gd name="T47" fmla="*/ 2147483647 h 3322"/>
                  <a:gd name="T48" fmla="*/ 2147483647 w 3322"/>
                  <a:gd name="T49" fmla="*/ 2147483647 h 3322"/>
                  <a:gd name="T50" fmla="*/ 2147483647 w 3322"/>
                  <a:gd name="T51" fmla="*/ 2147483647 h 3322"/>
                  <a:gd name="T52" fmla="*/ 2147483647 w 3322"/>
                  <a:gd name="T53" fmla="*/ 2147483647 h 3322"/>
                  <a:gd name="T54" fmla="*/ 0 w 3322"/>
                  <a:gd name="T55" fmla="*/ 2147483647 h 3322"/>
                  <a:gd name="T56" fmla="*/ 2147483647 w 3322"/>
                  <a:gd name="T57" fmla="*/ 2147483647 h 3322"/>
                  <a:gd name="T58" fmla="*/ 2147483647 w 3322"/>
                  <a:gd name="T59" fmla="*/ 2147483647 h 3322"/>
                  <a:gd name="T60" fmla="*/ 2147483647 w 3322"/>
                  <a:gd name="T61" fmla="*/ 2147483647 h 3322"/>
                  <a:gd name="T62" fmla="*/ 2147483647 w 3322"/>
                  <a:gd name="T63" fmla="*/ 2147483647 h 3322"/>
                  <a:gd name="T64" fmla="*/ 2147483647 w 3322"/>
                  <a:gd name="T65" fmla="*/ 2147483647 h 3322"/>
                  <a:gd name="T66" fmla="*/ 2147483647 w 3322"/>
                  <a:gd name="T67" fmla="*/ 2147483647 h 3322"/>
                  <a:gd name="T68" fmla="*/ 2147483647 w 3322"/>
                  <a:gd name="T69" fmla="*/ 2147483647 h 3322"/>
                  <a:gd name="T70" fmla="*/ 2147483647 w 3322"/>
                  <a:gd name="T71" fmla="*/ 2147483647 h 3322"/>
                  <a:gd name="T72" fmla="*/ 2147483647 w 3322"/>
                  <a:gd name="T73" fmla="*/ 2147483647 h 3322"/>
                  <a:gd name="T74" fmla="*/ 2147483647 w 3322"/>
                  <a:gd name="T75" fmla="*/ 2147483647 h 3322"/>
                  <a:gd name="T76" fmla="*/ 2147483647 w 3322"/>
                  <a:gd name="T77" fmla="*/ 2147483647 h 3322"/>
                  <a:gd name="T78" fmla="*/ 2147483647 w 3322"/>
                  <a:gd name="T79" fmla="*/ 2147483647 h 3322"/>
                  <a:gd name="T80" fmla="*/ 2147483647 w 3322"/>
                  <a:gd name="T81" fmla="*/ 2147483647 h 3322"/>
                  <a:gd name="T82" fmla="*/ 2147483647 w 3322"/>
                  <a:gd name="T83" fmla="*/ 2147483647 h 3322"/>
                  <a:gd name="T84" fmla="*/ 2147483647 w 3322"/>
                  <a:gd name="T85" fmla="*/ 2147483647 h 3322"/>
                  <a:gd name="T86" fmla="*/ 2147483647 w 3322"/>
                  <a:gd name="T87" fmla="*/ 2147483647 h 3322"/>
                  <a:gd name="T88" fmla="*/ 2147483647 w 3322"/>
                  <a:gd name="T89" fmla="*/ 2147483647 h 3322"/>
                  <a:gd name="T90" fmla="*/ 2147483647 w 3322"/>
                  <a:gd name="T91" fmla="*/ 2147483647 h 3322"/>
                  <a:gd name="T92" fmla="*/ 2147483647 w 3322"/>
                  <a:gd name="T93" fmla="*/ 2147483647 h 3322"/>
                  <a:gd name="T94" fmla="*/ 2147483647 w 3322"/>
                  <a:gd name="T95" fmla="*/ 2147483647 h 3322"/>
                  <a:gd name="T96" fmla="*/ 2147483647 w 3322"/>
                  <a:gd name="T97" fmla="*/ 2147483647 h 3322"/>
                  <a:gd name="T98" fmla="*/ 2147483647 w 3322"/>
                  <a:gd name="T99" fmla="*/ 2147483647 h 3322"/>
                  <a:gd name="T100" fmla="*/ 2147483647 w 3322"/>
                  <a:gd name="T101" fmla="*/ 2147483647 h 3322"/>
                  <a:gd name="T102" fmla="*/ 2147483647 w 3322"/>
                  <a:gd name="T103" fmla="*/ 2147483647 h 3322"/>
                  <a:gd name="T104" fmla="*/ 2147483647 w 3322"/>
                  <a:gd name="T105" fmla="*/ 2147483647 h 3322"/>
                  <a:gd name="T106" fmla="*/ 2147483647 w 3322"/>
                  <a:gd name="T107" fmla="*/ 2147483647 h 3322"/>
                  <a:gd name="T108" fmla="*/ 2147483647 w 3322"/>
                  <a:gd name="T109" fmla="*/ 2147483647 h 3322"/>
                  <a:gd name="T110" fmla="*/ 2147483647 w 3322"/>
                  <a:gd name="T111" fmla="*/ 2147483647 h 3322"/>
                  <a:gd name="T112" fmla="*/ 2147483647 w 3322"/>
                  <a:gd name="T113" fmla="*/ 2147483647 h 3322"/>
                  <a:gd name="T114" fmla="*/ 2147483647 w 3322"/>
                  <a:gd name="T115" fmla="*/ 2147483647 h 3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322" h="3322">
                    <a:moveTo>
                      <a:pt x="3314" y="1819"/>
                    </a:moveTo>
                    <a:cubicBezTo>
                      <a:pt x="3319" y="1767"/>
                      <a:pt x="3322" y="1714"/>
                      <a:pt x="3322" y="1661"/>
                    </a:cubicBezTo>
                    <a:cubicBezTo>
                      <a:pt x="3322" y="1608"/>
                      <a:pt x="3319" y="1555"/>
                      <a:pt x="3314" y="1503"/>
                    </a:cubicBezTo>
                    <a:lnTo>
                      <a:pt x="2976" y="1467"/>
                    </a:lnTo>
                    <a:cubicBezTo>
                      <a:pt x="2961" y="1364"/>
                      <a:pt x="2934" y="1265"/>
                      <a:pt x="2897" y="1171"/>
                    </a:cubicBezTo>
                    <a:lnTo>
                      <a:pt x="3172" y="971"/>
                    </a:lnTo>
                    <a:cubicBezTo>
                      <a:pt x="3128" y="874"/>
                      <a:pt x="3075" y="783"/>
                      <a:pt x="3014" y="697"/>
                    </a:cubicBezTo>
                    <a:lnTo>
                      <a:pt x="2703" y="836"/>
                    </a:lnTo>
                    <a:cubicBezTo>
                      <a:pt x="2639" y="756"/>
                      <a:pt x="2566" y="683"/>
                      <a:pt x="2486" y="619"/>
                    </a:cubicBezTo>
                    <a:lnTo>
                      <a:pt x="2625" y="308"/>
                    </a:lnTo>
                    <a:cubicBezTo>
                      <a:pt x="2539" y="247"/>
                      <a:pt x="2448" y="194"/>
                      <a:pt x="2351" y="150"/>
                    </a:cubicBezTo>
                    <a:lnTo>
                      <a:pt x="2151" y="425"/>
                    </a:lnTo>
                    <a:cubicBezTo>
                      <a:pt x="2057" y="388"/>
                      <a:pt x="1958" y="361"/>
                      <a:pt x="1855" y="346"/>
                    </a:cubicBezTo>
                    <a:lnTo>
                      <a:pt x="1819" y="8"/>
                    </a:lnTo>
                    <a:cubicBezTo>
                      <a:pt x="1767" y="3"/>
                      <a:pt x="1714" y="0"/>
                      <a:pt x="1661" y="0"/>
                    </a:cubicBezTo>
                    <a:cubicBezTo>
                      <a:pt x="1608" y="0"/>
                      <a:pt x="1555" y="3"/>
                      <a:pt x="1503" y="8"/>
                    </a:cubicBezTo>
                    <a:lnTo>
                      <a:pt x="1467" y="346"/>
                    </a:lnTo>
                    <a:cubicBezTo>
                      <a:pt x="1364" y="361"/>
                      <a:pt x="1265" y="388"/>
                      <a:pt x="1171" y="425"/>
                    </a:cubicBezTo>
                    <a:lnTo>
                      <a:pt x="971" y="150"/>
                    </a:lnTo>
                    <a:cubicBezTo>
                      <a:pt x="874" y="194"/>
                      <a:pt x="783" y="247"/>
                      <a:pt x="697" y="308"/>
                    </a:cubicBezTo>
                    <a:lnTo>
                      <a:pt x="836" y="619"/>
                    </a:lnTo>
                    <a:cubicBezTo>
                      <a:pt x="756" y="683"/>
                      <a:pt x="683" y="756"/>
                      <a:pt x="619" y="836"/>
                    </a:cubicBezTo>
                    <a:lnTo>
                      <a:pt x="308" y="697"/>
                    </a:lnTo>
                    <a:cubicBezTo>
                      <a:pt x="247" y="783"/>
                      <a:pt x="194" y="874"/>
                      <a:pt x="150" y="971"/>
                    </a:cubicBezTo>
                    <a:lnTo>
                      <a:pt x="425" y="1171"/>
                    </a:lnTo>
                    <a:cubicBezTo>
                      <a:pt x="388" y="1265"/>
                      <a:pt x="361" y="1364"/>
                      <a:pt x="346" y="1467"/>
                    </a:cubicBezTo>
                    <a:lnTo>
                      <a:pt x="8" y="1503"/>
                    </a:lnTo>
                    <a:cubicBezTo>
                      <a:pt x="3" y="1555"/>
                      <a:pt x="0" y="1608"/>
                      <a:pt x="0" y="1661"/>
                    </a:cubicBezTo>
                    <a:cubicBezTo>
                      <a:pt x="0" y="1714"/>
                      <a:pt x="3" y="1767"/>
                      <a:pt x="8" y="1819"/>
                    </a:cubicBezTo>
                    <a:lnTo>
                      <a:pt x="346" y="1855"/>
                    </a:lnTo>
                    <a:cubicBezTo>
                      <a:pt x="361" y="1958"/>
                      <a:pt x="388" y="2057"/>
                      <a:pt x="425" y="2151"/>
                    </a:cubicBezTo>
                    <a:lnTo>
                      <a:pt x="150" y="2351"/>
                    </a:lnTo>
                    <a:cubicBezTo>
                      <a:pt x="194" y="2448"/>
                      <a:pt x="247" y="2539"/>
                      <a:pt x="308" y="2625"/>
                    </a:cubicBezTo>
                    <a:lnTo>
                      <a:pt x="619" y="2486"/>
                    </a:lnTo>
                    <a:cubicBezTo>
                      <a:pt x="683" y="2566"/>
                      <a:pt x="756" y="2639"/>
                      <a:pt x="836" y="2703"/>
                    </a:cubicBezTo>
                    <a:lnTo>
                      <a:pt x="697" y="3014"/>
                    </a:lnTo>
                    <a:cubicBezTo>
                      <a:pt x="783" y="3075"/>
                      <a:pt x="874" y="3128"/>
                      <a:pt x="971" y="3172"/>
                    </a:cubicBezTo>
                    <a:lnTo>
                      <a:pt x="1171" y="2897"/>
                    </a:lnTo>
                    <a:cubicBezTo>
                      <a:pt x="1265" y="2934"/>
                      <a:pt x="1364" y="2961"/>
                      <a:pt x="1467" y="2976"/>
                    </a:cubicBezTo>
                    <a:lnTo>
                      <a:pt x="1503" y="3314"/>
                    </a:lnTo>
                    <a:cubicBezTo>
                      <a:pt x="1555" y="3319"/>
                      <a:pt x="1608" y="3322"/>
                      <a:pt x="1661" y="3322"/>
                    </a:cubicBezTo>
                    <a:cubicBezTo>
                      <a:pt x="1714" y="3322"/>
                      <a:pt x="1767" y="3319"/>
                      <a:pt x="1819" y="3314"/>
                    </a:cubicBezTo>
                    <a:lnTo>
                      <a:pt x="1855" y="2976"/>
                    </a:lnTo>
                    <a:cubicBezTo>
                      <a:pt x="1958" y="2961"/>
                      <a:pt x="2057" y="2934"/>
                      <a:pt x="2151" y="2897"/>
                    </a:cubicBezTo>
                    <a:lnTo>
                      <a:pt x="2351" y="3172"/>
                    </a:lnTo>
                    <a:cubicBezTo>
                      <a:pt x="2448" y="3128"/>
                      <a:pt x="2539" y="3075"/>
                      <a:pt x="2625" y="3014"/>
                    </a:cubicBezTo>
                    <a:lnTo>
                      <a:pt x="2486" y="2702"/>
                    </a:lnTo>
                    <a:cubicBezTo>
                      <a:pt x="2566" y="2639"/>
                      <a:pt x="2639" y="2566"/>
                      <a:pt x="2703" y="2486"/>
                    </a:cubicBezTo>
                    <a:lnTo>
                      <a:pt x="3014" y="2625"/>
                    </a:lnTo>
                    <a:cubicBezTo>
                      <a:pt x="3075" y="2539"/>
                      <a:pt x="3128" y="2448"/>
                      <a:pt x="3172" y="2351"/>
                    </a:cubicBezTo>
                    <a:lnTo>
                      <a:pt x="2897" y="2151"/>
                    </a:lnTo>
                    <a:cubicBezTo>
                      <a:pt x="2934" y="2057"/>
                      <a:pt x="2961" y="1958"/>
                      <a:pt x="2976" y="1855"/>
                    </a:cubicBezTo>
                    <a:lnTo>
                      <a:pt x="3314" y="1819"/>
                    </a:lnTo>
                    <a:close/>
                    <a:moveTo>
                      <a:pt x="1661" y="572"/>
                    </a:moveTo>
                    <a:cubicBezTo>
                      <a:pt x="2262" y="572"/>
                      <a:pt x="2750" y="1060"/>
                      <a:pt x="2750" y="1661"/>
                    </a:cubicBezTo>
                    <a:cubicBezTo>
                      <a:pt x="2750" y="2262"/>
                      <a:pt x="2262" y="2750"/>
                      <a:pt x="1661" y="2750"/>
                    </a:cubicBezTo>
                    <a:cubicBezTo>
                      <a:pt x="1060" y="2750"/>
                      <a:pt x="572" y="2262"/>
                      <a:pt x="572" y="1661"/>
                    </a:cubicBezTo>
                    <a:cubicBezTo>
                      <a:pt x="572" y="1060"/>
                      <a:pt x="1060" y="572"/>
                      <a:pt x="1661" y="572"/>
                    </a:cubicBezTo>
                    <a:close/>
                  </a:path>
                </a:pathLst>
              </a:custGeom>
              <a:solidFill>
                <a:srgbClr val="1A9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7" name="Freeform 9"/>
              <p:cNvSpPr>
                <a:spLocks noEditPoints="1"/>
              </p:cNvSpPr>
              <p:nvPr/>
            </p:nvSpPr>
            <p:spPr bwMode="auto">
              <a:xfrm>
                <a:off x="3681413" y="2716213"/>
                <a:ext cx="3117850" cy="3116262"/>
              </a:xfrm>
              <a:custGeom>
                <a:avLst/>
                <a:gdLst>
                  <a:gd name="T0" fmla="*/ 2147483647 w 4152"/>
                  <a:gd name="T1" fmla="*/ 2147483647 h 4152"/>
                  <a:gd name="T2" fmla="*/ 2147483647 w 4152"/>
                  <a:gd name="T3" fmla="*/ 2147483647 h 4152"/>
                  <a:gd name="T4" fmla="*/ 2147483647 w 4152"/>
                  <a:gd name="T5" fmla="*/ 2147483647 h 4152"/>
                  <a:gd name="T6" fmla="*/ 2147483647 w 4152"/>
                  <a:gd name="T7" fmla="*/ 2147483647 h 4152"/>
                  <a:gd name="T8" fmla="*/ 2147483647 w 4152"/>
                  <a:gd name="T9" fmla="*/ 2147483647 h 4152"/>
                  <a:gd name="T10" fmla="*/ 2147483647 w 4152"/>
                  <a:gd name="T11" fmla="*/ 2147483647 h 4152"/>
                  <a:gd name="T12" fmla="*/ 2147483647 w 4152"/>
                  <a:gd name="T13" fmla="*/ 2147483647 h 4152"/>
                  <a:gd name="T14" fmla="*/ 2147483647 w 4152"/>
                  <a:gd name="T15" fmla="*/ 2147483647 h 4152"/>
                  <a:gd name="T16" fmla="*/ 2147483647 w 4152"/>
                  <a:gd name="T17" fmla="*/ 2147483647 h 4152"/>
                  <a:gd name="T18" fmla="*/ 2147483647 w 4152"/>
                  <a:gd name="T19" fmla="*/ 2147483647 h 4152"/>
                  <a:gd name="T20" fmla="*/ 2147483647 w 4152"/>
                  <a:gd name="T21" fmla="*/ 2147483647 h 4152"/>
                  <a:gd name="T22" fmla="*/ 2147483647 w 4152"/>
                  <a:gd name="T23" fmla="*/ 2147483647 h 4152"/>
                  <a:gd name="T24" fmla="*/ 2147483647 w 4152"/>
                  <a:gd name="T25" fmla="*/ 2147483647 h 4152"/>
                  <a:gd name="T26" fmla="*/ 2147483647 w 4152"/>
                  <a:gd name="T27" fmla="*/ 2147483647 h 4152"/>
                  <a:gd name="T28" fmla="*/ 2147483647 w 4152"/>
                  <a:gd name="T29" fmla="*/ 0 h 4152"/>
                  <a:gd name="T30" fmla="*/ 2147483647 w 4152"/>
                  <a:gd name="T31" fmla="*/ 2147483647 h 4152"/>
                  <a:gd name="T32" fmla="*/ 2147483647 w 4152"/>
                  <a:gd name="T33" fmla="*/ 2147483647 h 4152"/>
                  <a:gd name="T34" fmla="*/ 2147483647 w 4152"/>
                  <a:gd name="T35" fmla="*/ 2147483647 h 4152"/>
                  <a:gd name="T36" fmla="*/ 2147483647 w 4152"/>
                  <a:gd name="T37" fmla="*/ 2147483647 h 4152"/>
                  <a:gd name="T38" fmla="*/ 2147483647 w 4152"/>
                  <a:gd name="T39" fmla="*/ 2147483647 h 4152"/>
                  <a:gd name="T40" fmla="*/ 2147483647 w 4152"/>
                  <a:gd name="T41" fmla="*/ 2147483647 h 4152"/>
                  <a:gd name="T42" fmla="*/ 2147483647 w 4152"/>
                  <a:gd name="T43" fmla="*/ 2147483647 h 4152"/>
                  <a:gd name="T44" fmla="*/ 2147483647 w 4152"/>
                  <a:gd name="T45" fmla="*/ 2147483647 h 4152"/>
                  <a:gd name="T46" fmla="*/ 2147483647 w 4152"/>
                  <a:gd name="T47" fmla="*/ 2147483647 h 4152"/>
                  <a:gd name="T48" fmla="*/ 2147483647 w 4152"/>
                  <a:gd name="T49" fmla="*/ 2147483647 h 4152"/>
                  <a:gd name="T50" fmla="*/ 2147483647 w 4152"/>
                  <a:gd name="T51" fmla="*/ 2147483647 h 4152"/>
                  <a:gd name="T52" fmla="*/ 2147483647 w 4152"/>
                  <a:gd name="T53" fmla="*/ 2147483647 h 4152"/>
                  <a:gd name="T54" fmla="*/ 0 w 4152"/>
                  <a:gd name="T55" fmla="*/ 2147483647 h 4152"/>
                  <a:gd name="T56" fmla="*/ 2147483647 w 4152"/>
                  <a:gd name="T57" fmla="*/ 2147483647 h 4152"/>
                  <a:gd name="T58" fmla="*/ 2147483647 w 4152"/>
                  <a:gd name="T59" fmla="*/ 2147483647 h 4152"/>
                  <a:gd name="T60" fmla="*/ 2147483647 w 4152"/>
                  <a:gd name="T61" fmla="*/ 2147483647 h 4152"/>
                  <a:gd name="T62" fmla="*/ 2147483647 w 4152"/>
                  <a:gd name="T63" fmla="*/ 2147483647 h 4152"/>
                  <a:gd name="T64" fmla="*/ 2147483647 w 4152"/>
                  <a:gd name="T65" fmla="*/ 2147483647 h 4152"/>
                  <a:gd name="T66" fmla="*/ 2147483647 w 4152"/>
                  <a:gd name="T67" fmla="*/ 2147483647 h 4152"/>
                  <a:gd name="T68" fmla="*/ 2147483647 w 4152"/>
                  <a:gd name="T69" fmla="*/ 2147483647 h 4152"/>
                  <a:gd name="T70" fmla="*/ 2147483647 w 4152"/>
                  <a:gd name="T71" fmla="*/ 2147483647 h 4152"/>
                  <a:gd name="T72" fmla="*/ 2147483647 w 4152"/>
                  <a:gd name="T73" fmla="*/ 2147483647 h 4152"/>
                  <a:gd name="T74" fmla="*/ 2147483647 w 4152"/>
                  <a:gd name="T75" fmla="*/ 2147483647 h 4152"/>
                  <a:gd name="T76" fmla="*/ 2147483647 w 4152"/>
                  <a:gd name="T77" fmla="*/ 2147483647 h 4152"/>
                  <a:gd name="T78" fmla="*/ 2147483647 w 4152"/>
                  <a:gd name="T79" fmla="*/ 2147483647 h 4152"/>
                  <a:gd name="T80" fmla="*/ 2147483647 w 4152"/>
                  <a:gd name="T81" fmla="*/ 2147483647 h 4152"/>
                  <a:gd name="T82" fmla="*/ 2147483647 w 4152"/>
                  <a:gd name="T83" fmla="*/ 2147483647 h 4152"/>
                  <a:gd name="T84" fmla="*/ 2147483647 w 4152"/>
                  <a:gd name="T85" fmla="*/ 2147483647 h 4152"/>
                  <a:gd name="T86" fmla="*/ 2147483647 w 4152"/>
                  <a:gd name="T87" fmla="*/ 2147483647 h 4152"/>
                  <a:gd name="T88" fmla="*/ 2147483647 w 4152"/>
                  <a:gd name="T89" fmla="*/ 2147483647 h 4152"/>
                  <a:gd name="T90" fmla="*/ 2147483647 w 4152"/>
                  <a:gd name="T91" fmla="*/ 2147483647 h 4152"/>
                  <a:gd name="T92" fmla="*/ 2147483647 w 4152"/>
                  <a:gd name="T93" fmla="*/ 2147483647 h 4152"/>
                  <a:gd name="T94" fmla="*/ 2147483647 w 4152"/>
                  <a:gd name="T95" fmla="*/ 2147483647 h 4152"/>
                  <a:gd name="T96" fmla="*/ 2147483647 w 4152"/>
                  <a:gd name="T97" fmla="*/ 2147483647 h 4152"/>
                  <a:gd name="T98" fmla="*/ 2147483647 w 4152"/>
                  <a:gd name="T99" fmla="*/ 2147483647 h 4152"/>
                  <a:gd name="T100" fmla="*/ 2147483647 w 4152"/>
                  <a:gd name="T101" fmla="*/ 2147483647 h 4152"/>
                  <a:gd name="T102" fmla="*/ 2147483647 w 4152"/>
                  <a:gd name="T103" fmla="*/ 2147483647 h 4152"/>
                  <a:gd name="T104" fmla="*/ 2147483647 w 4152"/>
                  <a:gd name="T105" fmla="*/ 2147483647 h 4152"/>
                  <a:gd name="T106" fmla="*/ 2147483647 w 4152"/>
                  <a:gd name="T107" fmla="*/ 2147483647 h 4152"/>
                  <a:gd name="T108" fmla="*/ 2147483647 w 4152"/>
                  <a:gd name="T109" fmla="*/ 2147483647 h 4152"/>
                  <a:gd name="T110" fmla="*/ 2147483647 w 4152"/>
                  <a:gd name="T111" fmla="*/ 2147483647 h 4152"/>
                  <a:gd name="T112" fmla="*/ 2147483647 w 4152"/>
                  <a:gd name="T113" fmla="*/ 2147483647 h 4152"/>
                  <a:gd name="T114" fmla="*/ 2147483647 w 4152"/>
                  <a:gd name="T115" fmla="*/ 2147483647 h 41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152" h="4152">
                    <a:moveTo>
                      <a:pt x="4143" y="2274"/>
                    </a:moveTo>
                    <a:cubicBezTo>
                      <a:pt x="4149" y="2209"/>
                      <a:pt x="4152" y="2143"/>
                      <a:pt x="4152" y="2076"/>
                    </a:cubicBezTo>
                    <a:cubicBezTo>
                      <a:pt x="4152" y="2009"/>
                      <a:pt x="4149" y="1943"/>
                      <a:pt x="4143" y="1878"/>
                    </a:cubicBezTo>
                    <a:lnTo>
                      <a:pt x="3720" y="1834"/>
                    </a:lnTo>
                    <a:cubicBezTo>
                      <a:pt x="3701" y="1705"/>
                      <a:pt x="3667" y="1581"/>
                      <a:pt x="3621" y="1464"/>
                    </a:cubicBezTo>
                    <a:lnTo>
                      <a:pt x="3965" y="1214"/>
                    </a:lnTo>
                    <a:cubicBezTo>
                      <a:pt x="3910" y="1093"/>
                      <a:pt x="3844" y="978"/>
                      <a:pt x="3767" y="871"/>
                    </a:cubicBezTo>
                    <a:lnTo>
                      <a:pt x="3378" y="1045"/>
                    </a:lnTo>
                    <a:cubicBezTo>
                      <a:pt x="3299" y="944"/>
                      <a:pt x="3208" y="854"/>
                      <a:pt x="3108" y="774"/>
                    </a:cubicBezTo>
                    <a:lnTo>
                      <a:pt x="3281" y="385"/>
                    </a:lnTo>
                    <a:cubicBezTo>
                      <a:pt x="3174" y="309"/>
                      <a:pt x="3059" y="242"/>
                      <a:pt x="2939" y="187"/>
                    </a:cubicBezTo>
                    <a:lnTo>
                      <a:pt x="2688" y="532"/>
                    </a:lnTo>
                    <a:cubicBezTo>
                      <a:pt x="2571" y="485"/>
                      <a:pt x="2447" y="452"/>
                      <a:pt x="2318" y="433"/>
                    </a:cubicBezTo>
                    <a:lnTo>
                      <a:pt x="2274" y="9"/>
                    </a:lnTo>
                    <a:cubicBezTo>
                      <a:pt x="2209" y="3"/>
                      <a:pt x="2143" y="0"/>
                      <a:pt x="2076" y="0"/>
                    </a:cubicBezTo>
                    <a:cubicBezTo>
                      <a:pt x="2010" y="0"/>
                      <a:pt x="1944" y="3"/>
                      <a:pt x="1879" y="9"/>
                    </a:cubicBezTo>
                    <a:lnTo>
                      <a:pt x="1834" y="433"/>
                    </a:lnTo>
                    <a:cubicBezTo>
                      <a:pt x="1705" y="452"/>
                      <a:pt x="1581" y="485"/>
                      <a:pt x="1464" y="531"/>
                    </a:cubicBezTo>
                    <a:lnTo>
                      <a:pt x="1214" y="187"/>
                    </a:lnTo>
                    <a:cubicBezTo>
                      <a:pt x="1093" y="242"/>
                      <a:pt x="979" y="309"/>
                      <a:pt x="872" y="385"/>
                    </a:cubicBezTo>
                    <a:lnTo>
                      <a:pt x="1045" y="774"/>
                    </a:lnTo>
                    <a:cubicBezTo>
                      <a:pt x="945" y="854"/>
                      <a:pt x="854" y="944"/>
                      <a:pt x="774" y="1045"/>
                    </a:cubicBezTo>
                    <a:lnTo>
                      <a:pt x="385" y="871"/>
                    </a:lnTo>
                    <a:cubicBezTo>
                      <a:pt x="309" y="978"/>
                      <a:pt x="242" y="1093"/>
                      <a:pt x="187" y="1214"/>
                    </a:cubicBezTo>
                    <a:lnTo>
                      <a:pt x="532" y="1464"/>
                    </a:lnTo>
                    <a:cubicBezTo>
                      <a:pt x="485" y="1581"/>
                      <a:pt x="452" y="1705"/>
                      <a:pt x="433" y="1834"/>
                    </a:cubicBezTo>
                    <a:lnTo>
                      <a:pt x="9" y="1878"/>
                    </a:lnTo>
                    <a:cubicBezTo>
                      <a:pt x="3" y="1943"/>
                      <a:pt x="0" y="2009"/>
                      <a:pt x="0" y="2076"/>
                    </a:cubicBezTo>
                    <a:cubicBezTo>
                      <a:pt x="0" y="2143"/>
                      <a:pt x="3" y="2209"/>
                      <a:pt x="9" y="2274"/>
                    </a:cubicBezTo>
                    <a:lnTo>
                      <a:pt x="433" y="2318"/>
                    </a:lnTo>
                    <a:cubicBezTo>
                      <a:pt x="452" y="2447"/>
                      <a:pt x="485" y="2571"/>
                      <a:pt x="532" y="2688"/>
                    </a:cubicBezTo>
                    <a:lnTo>
                      <a:pt x="187" y="2939"/>
                    </a:lnTo>
                    <a:cubicBezTo>
                      <a:pt x="242" y="3059"/>
                      <a:pt x="309" y="3174"/>
                      <a:pt x="385" y="3281"/>
                    </a:cubicBezTo>
                    <a:lnTo>
                      <a:pt x="774" y="3107"/>
                    </a:lnTo>
                    <a:cubicBezTo>
                      <a:pt x="854" y="3208"/>
                      <a:pt x="945" y="3299"/>
                      <a:pt x="1045" y="3378"/>
                    </a:cubicBezTo>
                    <a:lnTo>
                      <a:pt x="871" y="3767"/>
                    </a:lnTo>
                    <a:cubicBezTo>
                      <a:pt x="978" y="3844"/>
                      <a:pt x="1093" y="3910"/>
                      <a:pt x="1214" y="3965"/>
                    </a:cubicBezTo>
                    <a:lnTo>
                      <a:pt x="1464" y="3621"/>
                    </a:lnTo>
                    <a:cubicBezTo>
                      <a:pt x="1581" y="3667"/>
                      <a:pt x="1705" y="3701"/>
                      <a:pt x="1834" y="3720"/>
                    </a:cubicBezTo>
                    <a:lnTo>
                      <a:pt x="1879" y="4143"/>
                    </a:lnTo>
                    <a:cubicBezTo>
                      <a:pt x="1944" y="4149"/>
                      <a:pt x="2010" y="4152"/>
                      <a:pt x="2076" y="4152"/>
                    </a:cubicBezTo>
                    <a:cubicBezTo>
                      <a:pt x="2143" y="4152"/>
                      <a:pt x="2209" y="4149"/>
                      <a:pt x="2274" y="4143"/>
                    </a:cubicBezTo>
                    <a:lnTo>
                      <a:pt x="2318" y="3720"/>
                    </a:lnTo>
                    <a:cubicBezTo>
                      <a:pt x="2447" y="3701"/>
                      <a:pt x="2571" y="3667"/>
                      <a:pt x="2688" y="3621"/>
                    </a:cubicBezTo>
                    <a:lnTo>
                      <a:pt x="2939" y="3965"/>
                    </a:lnTo>
                    <a:cubicBezTo>
                      <a:pt x="3059" y="3910"/>
                      <a:pt x="3174" y="3844"/>
                      <a:pt x="3281" y="3767"/>
                    </a:cubicBezTo>
                    <a:lnTo>
                      <a:pt x="3108" y="3378"/>
                    </a:lnTo>
                    <a:cubicBezTo>
                      <a:pt x="3208" y="3299"/>
                      <a:pt x="3299" y="3208"/>
                      <a:pt x="3378" y="3107"/>
                    </a:cubicBezTo>
                    <a:lnTo>
                      <a:pt x="3767" y="3281"/>
                    </a:lnTo>
                    <a:cubicBezTo>
                      <a:pt x="3844" y="3174"/>
                      <a:pt x="3910" y="3059"/>
                      <a:pt x="3965" y="2939"/>
                    </a:cubicBezTo>
                    <a:lnTo>
                      <a:pt x="3621" y="2688"/>
                    </a:lnTo>
                    <a:cubicBezTo>
                      <a:pt x="3667" y="2571"/>
                      <a:pt x="3701" y="2447"/>
                      <a:pt x="3720" y="2318"/>
                    </a:cubicBezTo>
                    <a:lnTo>
                      <a:pt x="4143" y="2274"/>
                    </a:lnTo>
                    <a:close/>
                    <a:moveTo>
                      <a:pt x="2076" y="708"/>
                    </a:moveTo>
                    <a:cubicBezTo>
                      <a:pt x="2832" y="708"/>
                      <a:pt x="3444" y="1321"/>
                      <a:pt x="3444" y="2076"/>
                    </a:cubicBezTo>
                    <a:cubicBezTo>
                      <a:pt x="3444" y="2832"/>
                      <a:pt x="2832" y="3444"/>
                      <a:pt x="2076" y="3444"/>
                    </a:cubicBezTo>
                    <a:cubicBezTo>
                      <a:pt x="1321" y="3444"/>
                      <a:pt x="708" y="2832"/>
                      <a:pt x="708" y="2076"/>
                    </a:cubicBezTo>
                    <a:cubicBezTo>
                      <a:pt x="708" y="1321"/>
                      <a:pt x="1321" y="708"/>
                      <a:pt x="2076" y="708"/>
                    </a:cubicBezTo>
                    <a:close/>
                  </a:path>
                </a:pathLst>
              </a:custGeom>
              <a:solidFill>
                <a:srgbClr val="628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8" name="TextBox 30"/>
              <p:cNvSpPr txBox="1">
                <a:spLocks noChangeArrowheads="1"/>
              </p:cNvSpPr>
              <p:nvPr/>
            </p:nvSpPr>
            <p:spPr bwMode="auto">
              <a:xfrm>
                <a:off x="4405313" y="3951288"/>
                <a:ext cx="16700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随机组卷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59" name="TextBox 31"/>
              <p:cNvSpPr txBox="1">
                <a:spLocks noChangeArrowheads="1"/>
              </p:cNvSpPr>
              <p:nvPr/>
            </p:nvSpPr>
            <p:spPr bwMode="auto">
              <a:xfrm>
                <a:off x="1984375" y="2917825"/>
                <a:ext cx="15033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Excel</a:t>
                </a:r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批量导入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0" name="TextBox 32"/>
              <p:cNvSpPr txBox="1">
                <a:spLocks noChangeArrowheads="1"/>
              </p:cNvSpPr>
              <p:nvPr/>
            </p:nvSpPr>
            <p:spPr bwMode="auto">
              <a:xfrm>
                <a:off x="6951663" y="2946400"/>
                <a:ext cx="150336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自定义参考班级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1" name="TextBox 33"/>
              <p:cNvSpPr txBox="1">
                <a:spLocks noChangeArrowheads="1"/>
              </p:cNvSpPr>
              <p:nvPr/>
            </p:nvSpPr>
            <p:spPr bwMode="auto">
              <a:xfrm>
                <a:off x="8916988" y="3751263"/>
                <a:ext cx="150336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自动判卷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人工判卷</a:t>
                </a:r>
                <a:endPara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2" name="TextBox 35"/>
              <p:cNvSpPr txBox="1">
                <a:spLocks noChangeArrowheads="1"/>
              </p:cNvSpPr>
              <p:nvPr/>
            </p:nvSpPr>
            <p:spPr bwMode="auto">
              <a:xfrm>
                <a:off x="4259263" y="2122488"/>
                <a:ext cx="17605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组卷</a:t>
                </a:r>
                <a:endPara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3" name="TextBox 36"/>
              <p:cNvSpPr txBox="1">
                <a:spLocks noChangeArrowheads="1"/>
              </p:cNvSpPr>
              <p:nvPr/>
            </p:nvSpPr>
            <p:spPr bwMode="auto">
              <a:xfrm>
                <a:off x="6702425" y="1466850"/>
                <a:ext cx="17605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发布考试</a:t>
                </a:r>
                <a:endPara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4" name="TextBox 37"/>
              <p:cNvSpPr txBox="1">
                <a:spLocks noChangeArrowheads="1"/>
              </p:cNvSpPr>
              <p:nvPr/>
            </p:nvSpPr>
            <p:spPr bwMode="auto">
              <a:xfrm>
                <a:off x="8821738" y="2381250"/>
                <a:ext cx="17605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智能判卷</a:t>
                </a:r>
                <a:endPara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5" name="Freeform 7"/>
              <p:cNvSpPr>
                <a:spLocks noEditPoints="1"/>
              </p:cNvSpPr>
              <p:nvPr/>
            </p:nvSpPr>
            <p:spPr bwMode="auto">
              <a:xfrm>
                <a:off x="6432550" y="1995488"/>
                <a:ext cx="2493963" cy="2492375"/>
              </a:xfrm>
              <a:custGeom>
                <a:avLst/>
                <a:gdLst>
                  <a:gd name="T0" fmla="*/ 2147483647 w 3322"/>
                  <a:gd name="T1" fmla="*/ 2147483647 h 3322"/>
                  <a:gd name="T2" fmla="*/ 2147483647 w 3322"/>
                  <a:gd name="T3" fmla="*/ 2147483647 h 3322"/>
                  <a:gd name="T4" fmla="*/ 2147483647 w 3322"/>
                  <a:gd name="T5" fmla="*/ 2147483647 h 3322"/>
                  <a:gd name="T6" fmla="*/ 2147483647 w 3322"/>
                  <a:gd name="T7" fmla="*/ 2147483647 h 3322"/>
                  <a:gd name="T8" fmla="*/ 2147483647 w 3322"/>
                  <a:gd name="T9" fmla="*/ 2147483647 h 3322"/>
                  <a:gd name="T10" fmla="*/ 2147483647 w 3322"/>
                  <a:gd name="T11" fmla="*/ 2147483647 h 3322"/>
                  <a:gd name="T12" fmla="*/ 2147483647 w 3322"/>
                  <a:gd name="T13" fmla="*/ 2147483647 h 3322"/>
                  <a:gd name="T14" fmla="*/ 2147483647 w 3322"/>
                  <a:gd name="T15" fmla="*/ 2147483647 h 3322"/>
                  <a:gd name="T16" fmla="*/ 2147483647 w 3322"/>
                  <a:gd name="T17" fmla="*/ 2147483647 h 3322"/>
                  <a:gd name="T18" fmla="*/ 2147483647 w 3322"/>
                  <a:gd name="T19" fmla="*/ 2147483647 h 3322"/>
                  <a:gd name="T20" fmla="*/ 2147483647 w 3322"/>
                  <a:gd name="T21" fmla="*/ 2147483647 h 3322"/>
                  <a:gd name="T22" fmla="*/ 2147483647 w 3322"/>
                  <a:gd name="T23" fmla="*/ 2147483647 h 3322"/>
                  <a:gd name="T24" fmla="*/ 2147483647 w 3322"/>
                  <a:gd name="T25" fmla="*/ 2147483647 h 3322"/>
                  <a:gd name="T26" fmla="*/ 2147483647 w 3322"/>
                  <a:gd name="T27" fmla="*/ 2147483647 h 3322"/>
                  <a:gd name="T28" fmla="*/ 2147483647 w 3322"/>
                  <a:gd name="T29" fmla="*/ 0 h 3322"/>
                  <a:gd name="T30" fmla="*/ 2147483647 w 3322"/>
                  <a:gd name="T31" fmla="*/ 2147483647 h 3322"/>
                  <a:gd name="T32" fmla="*/ 2147483647 w 3322"/>
                  <a:gd name="T33" fmla="*/ 2147483647 h 3322"/>
                  <a:gd name="T34" fmla="*/ 2147483647 w 3322"/>
                  <a:gd name="T35" fmla="*/ 2147483647 h 3322"/>
                  <a:gd name="T36" fmla="*/ 2147483647 w 3322"/>
                  <a:gd name="T37" fmla="*/ 2147483647 h 3322"/>
                  <a:gd name="T38" fmla="*/ 2147483647 w 3322"/>
                  <a:gd name="T39" fmla="*/ 2147483647 h 3322"/>
                  <a:gd name="T40" fmla="*/ 2147483647 w 3322"/>
                  <a:gd name="T41" fmla="*/ 2147483647 h 3322"/>
                  <a:gd name="T42" fmla="*/ 2147483647 w 3322"/>
                  <a:gd name="T43" fmla="*/ 2147483647 h 3322"/>
                  <a:gd name="T44" fmla="*/ 2147483647 w 3322"/>
                  <a:gd name="T45" fmla="*/ 2147483647 h 3322"/>
                  <a:gd name="T46" fmla="*/ 2147483647 w 3322"/>
                  <a:gd name="T47" fmla="*/ 2147483647 h 3322"/>
                  <a:gd name="T48" fmla="*/ 2147483647 w 3322"/>
                  <a:gd name="T49" fmla="*/ 2147483647 h 3322"/>
                  <a:gd name="T50" fmla="*/ 2147483647 w 3322"/>
                  <a:gd name="T51" fmla="*/ 2147483647 h 3322"/>
                  <a:gd name="T52" fmla="*/ 2147483647 w 3322"/>
                  <a:gd name="T53" fmla="*/ 2147483647 h 3322"/>
                  <a:gd name="T54" fmla="*/ 0 w 3322"/>
                  <a:gd name="T55" fmla="*/ 2147483647 h 3322"/>
                  <a:gd name="T56" fmla="*/ 2147483647 w 3322"/>
                  <a:gd name="T57" fmla="*/ 2147483647 h 3322"/>
                  <a:gd name="T58" fmla="*/ 2147483647 w 3322"/>
                  <a:gd name="T59" fmla="*/ 2147483647 h 3322"/>
                  <a:gd name="T60" fmla="*/ 2147483647 w 3322"/>
                  <a:gd name="T61" fmla="*/ 2147483647 h 3322"/>
                  <a:gd name="T62" fmla="*/ 2147483647 w 3322"/>
                  <a:gd name="T63" fmla="*/ 2147483647 h 3322"/>
                  <a:gd name="T64" fmla="*/ 2147483647 w 3322"/>
                  <a:gd name="T65" fmla="*/ 2147483647 h 3322"/>
                  <a:gd name="T66" fmla="*/ 2147483647 w 3322"/>
                  <a:gd name="T67" fmla="*/ 2147483647 h 3322"/>
                  <a:gd name="T68" fmla="*/ 2147483647 w 3322"/>
                  <a:gd name="T69" fmla="*/ 2147483647 h 3322"/>
                  <a:gd name="T70" fmla="*/ 2147483647 w 3322"/>
                  <a:gd name="T71" fmla="*/ 2147483647 h 3322"/>
                  <a:gd name="T72" fmla="*/ 2147483647 w 3322"/>
                  <a:gd name="T73" fmla="*/ 2147483647 h 3322"/>
                  <a:gd name="T74" fmla="*/ 2147483647 w 3322"/>
                  <a:gd name="T75" fmla="*/ 2147483647 h 3322"/>
                  <a:gd name="T76" fmla="*/ 2147483647 w 3322"/>
                  <a:gd name="T77" fmla="*/ 2147483647 h 3322"/>
                  <a:gd name="T78" fmla="*/ 2147483647 w 3322"/>
                  <a:gd name="T79" fmla="*/ 2147483647 h 3322"/>
                  <a:gd name="T80" fmla="*/ 2147483647 w 3322"/>
                  <a:gd name="T81" fmla="*/ 2147483647 h 3322"/>
                  <a:gd name="T82" fmla="*/ 2147483647 w 3322"/>
                  <a:gd name="T83" fmla="*/ 2147483647 h 3322"/>
                  <a:gd name="T84" fmla="*/ 2147483647 w 3322"/>
                  <a:gd name="T85" fmla="*/ 2147483647 h 3322"/>
                  <a:gd name="T86" fmla="*/ 2147483647 w 3322"/>
                  <a:gd name="T87" fmla="*/ 2147483647 h 3322"/>
                  <a:gd name="T88" fmla="*/ 2147483647 w 3322"/>
                  <a:gd name="T89" fmla="*/ 2147483647 h 3322"/>
                  <a:gd name="T90" fmla="*/ 2147483647 w 3322"/>
                  <a:gd name="T91" fmla="*/ 2147483647 h 3322"/>
                  <a:gd name="T92" fmla="*/ 2147483647 w 3322"/>
                  <a:gd name="T93" fmla="*/ 2147483647 h 3322"/>
                  <a:gd name="T94" fmla="*/ 2147483647 w 3322"/>
                  <a:gd name="T95" fmla="*/ 2147483647 h 3322"/>
                  <a:gd name="T96" fmla="*/ 2147483647 w 3322"/>
                  <a:gd name="T97" fmla="*/ 2147483647 h 3322"/>
                  <a:gd name="T98" fmla="*/ 2147483647 w 3322"/>
                  <a:gd name="T99" fmla="*/ 2147483647 h 3322"/>
                  <a:gd name="T100" fmla="*/ 2147483647 w 3322"/>
                  <a:gd name="T101" fmla="*/ 2147483647 h 3322"/>
                  <a:gd name="T102" fmla="*/ 2147483647 w 3322"/>
                  <a:gd name="T103" fmla="*/ 2147483647 h 3322"/>
                  <a:gd name="T104" fmla="*/ 2147483647 w 3322"/>
                  <a:gd name="T105" fmla="*/ 2147483647 h 3322"/>
                  <a:gd name="T106" fmla="*/ 2147483647 w 3322"/>
                  <a:gd name="T107" fmla="*/ 2147483647 h 3322"/>
                  <a:gd name="T108" fmla="*/ 2147483647 w 3322"/>
                  <a:gd name="T109" fmla="*/ 2147483647 h 3322"/>
                  <a:gd name="T110" fmla="*/ 2147483647 w 3322"/>
                  <a:gd name="T111" fmla="*/ 2147483647 h 3322"/>
                  <a:gd name="T112" fmla="*/ 2147483647 w 3322"/>
                  <a:gd name="T113" fmla="*/ 2147483647 h 3322"/>
                  <a:gd name="T114" fmla="*/ 2147483647 w 3322"/>
                  <a:gd name="T115" fmla="*/ 2147483647 h 3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322" h="3322">
                    <a:moveTo>
                      <a:pt x="3315" y="1820"/>
                    </a:moveTo>
                    <a:cubicBezTo>
                      <a:pt x="3319" y="1768"/>
                      <a:pt x="3322" y="1715"/>
                      <a:pt x="3322" y="1661"/>
                    </a:cubicBezTo>
                    <a:cubicBezTo>
                      <a:pt x="3322" y="1608"/>
                      <a:pt x="3319" y="1555"/>
                      <a:pt x="3315" y="1503"/>
                    </a:cubicBezTo>
                    <a:lnTo>
                      <a:pt x="2976" y="1468"/>
                    </a:lnTo>
                    <a:cubicBezTo>
                      <a:pt x="2961" y="1365"/>
                      <a:pt x="2934" y="1266"/>
                      <a:pt x="2897" y="1172"/>
                    </a:cubicBezTo>
                    <a:lnTo>
                      <a:pt x="3172" y="972"/>
                    </a:lnTo>
                    <a:cubicBezTo>
                      <a:pt x="3128" y="875"/>
                      <a:pt x="3075" y="783"/>
                      <a:pt x="3014" y="698"/>
                    </a:cubicBezTo>
                    <a:lnTo>
                      <a:pt x="2703" y="836"/>
                    </a:lnTo>
                    <a:cubicBezTo>
                      <a:pt x="2639" y="756"/>
                      <a:pt x="2566" y="683"/>
                      <a:pt x="2486" y="620"/>
                    </a:cubicBezTo>
                    <a:lnTo>
                      <a:pt x="2625" y="308"/>
                    </a:lnTo>
                    <a:cubicBezTo>
                      <a:pt x="2539" y="247"/>
                      <a:pt x="2448" y="194"/>
                      <a:pt x="2351" y="150"/>
                    </a:cubicBezTo>
                    <a:lnTo>
                      <a:pt x="2151" y="426"/>
                    </a:lnTo>
                    <a:cubicBezTo>
                      <a:pt x="2057" y="389"/>
                      <a:pt x="1958" y="362"/>
                      <a:pt x="1855" y="347"/>
                    </a:cubicBezTo>
                    <a:lnTo>
                      <a:pt x="1819" y="8"/>
                    </a:lnTo>
                    <a:cubicBezTo>
                      <a:pt x="1767" y="3"/>
                      <a:pt x="1714" y="0"/>
                      <a:pt x="1661" y="0"/>
                    </a:cubicBezTo>
                    <a:cubicBezTo>
                      <a:pt x="1608" y="0"/>
                      <a:pt x="1555" y="3"/>
                      <a:pt x="1503" y="8"/>
                    </a:cubicBezTo>
                    <a:lnTo>
                      <a:pt x="1467" y="347"/>
                    </a:lnTo>
                    <a:cubicBezTo>
                      <a:pt x="1364" y="362"/>
                      <a:pt x="1265" y="389"/>
                      <a:pt x="1171" y="426"/>
                    </a:cubicBezTo>
                    <a:lnTo>
                      <a:pt x="971" y="150"/>
                    </a:lnTo>
                    <a:cubicBezTo>
                      <a:pt x="875" y="194"/>
                      <a:pt x="783" y="247"/>
                      <a:pt x="697" y="308"/>
                    </a:cubicBezTo>
                    <a:lnTo>
                      <a:pt x="836" y="620"/>
                    </a:lnTo>
                    <a:cubicBezTo>
                      <a:pt x="756" y="683"/>
                      <a:pt x="683" y="756"/>
                      <a:pt x="619" y="836"/>
                    </a:cubicBezTo>
                    <a:lnTo>
                      <a:pt x="308" y="698"/>
                    </a:lnTo>
                    <a:cubicBezTo>
                      <a:pt x="247" y="783"/>
                      <a:pt x="194" y="875"/>
                      <a:pt x="150" y="972"/>
                    </a:cubicBezTo>
                    <a:lnTo>
                      <a:pt x="425" y="1172"/>
                    </a:lnTo>
                    <a:cubicBezTo>
                      <a:pt x="388" y="1266"/>
                      <a:pt x="361" y="1365"/>
                      <a:pt x="346" y="1468"/>
                    </a:cubicBezTo>
                    <a:lnTo>
                      <a:pt x="8" y="1503"/>
                    </a:lnTo>
                    <a:cubicBezTo>
                      <a:pt x="3" y="1555"/>
                      <a:pt x="0" y="1608"/>
                      <a:pt x="0" y="1661"/>
                    </a:cubicBezTo>
                    <a:cubicBezTo>
                      <a:pt x="0" y="1715"/>
                      <a:pt x="3" y="1768"/>
                      <a:pt x="8" y="1820"/>
                    </a:cubicBezTo>
                    <a:lnTo>
                      <a:pt x="346" y="1855"/>
                    </a:lnTo>
                    <a:cubicBezTo>
                      <a:pt x="361" y="1958"/>
                      <a:pt x="388" y="2057"/>
                      <a:pt x="425" y="2151"/>
                    </a:cubicBezTo>
                    <a:lnTo>
                      <a:pt x="150" y="2351"/>
                    </a:lnTo>
                    <a:cubicBezTo>
                      <a:pt x="194" y="2448"/>
                      <a:pt x="247" y="2540"/>
                      <a:pt x="308" y="2625"/>
                    </a:cubicBezTo>
                    <a:lnTo>
                      <a:pt x="619" y="2486"/>
                    </a:lnTo>
                    <a:cubicBezTo>
                      <a:pt x="683" y="2567"/>
                      <a:pt x="756" y="2639"/>
                      <a:pt x="836" y="2703"/>
                    </a:cubicBezTo>
                    <a:lnTo>
                      <a:pt x="697" y="3014"/>
                    </a:lnTo>
                    <a:cubicBezTo>
                      <a:pt x="783" y="3075"/>
                      <a:pt x="874" y="3129"/>
                      <a:pt x="971" y="3173"/>
                    </a:cubicBezTo>
                    <a:lnTo>
                      <a:pt x="1171" y="2897"/>
                    </a:lnTo>
                    <a:cubicBezTo>
                      <a:pt x="1265" y="2934"/>
                      <a:pt x="1364" y="2961"/>
                      <a:pt x="1467" y="2976"/>
                    </a:cubicBezTo>
                    <a:lnTo>
                      <a:pt x="1503" y="3315"/>
                    </a:lnTo>
                    <a:cubicBezTo>
                      <a:pt x="1555" y="3320"/>
                      <a:pt x="1608" y="3322"/>
                      <a:pt x="1661" y="3322"/>
                    </a:cubicBezTo>
                    <a:cubicBezTo>
                      <a:pt x="1714" y="3322"/>
                      <a:pt x="1767" y="3320"/>
                      <a:pt x="1819" y="3315"/>
                    </a:cubicBezTo>
                    <a:lnTo>
                      <a:pt x="1855" y="2976"/>
                    </a:lnTo>
                    <a:cubicBezTo>
                      <a:pt x="1958" y="2961"/>
                      <a:pt x="2057" y="2934"/>
                      <a:pt x="2151" y="2897"/>
                    </a:cubicBezTo>
                    <a:lnTo>
                      <a:pt x="2351" y="3173"/>
                    </a:lnTo>
                    <a:cubicBezTo>
                      <a:pt x="2448" y="3129"/>
                      <a:pt x="2539" y="3075"/>
                      <a:pt x="2625" y="3014"/>
                    </a:cubicBezTo>
                    <a:lnTo>
                      <a:pt x="2486" y="2703"/>
                    </a:lnTo>
                    <a:cubicBezTo>
                      <a:pt x="2566" y="2639"/>
                      <a:pt x="2639" y="2567"/>
                      <a:pt x="2703" y="2486"/>
                    </a:cubicBezTo>
                    <a:lnTo>
                      <a:pt x="3014" y="2625"/>
                    </a:lnTo>
                    <a:cubicBezTo>
                      <a:pt x="3075" y="2540"/>
                      <a:pt x="3128" y="2448"/>
                      <a:pt x="3172" y="2351"/>
                    </a:cubicBezTo>
                    <a:lnTo>
                      <a:pt x="2897" y="2151"/>
                    </a:lnTo>
                    <a:cubicBezTo>
                      <a:pt x="2934" y="2057"/>
                      <a:pt x="2961" y="1958"/>
                      <a:pt x="2976" y="1855"/>
                    </a:cubicBezTo>
                    <a:lnTo>
                      <a:pt x="3315" y="1820"/>
                    </a:lnTo>
                    <a:close/>
                    <a:moveTo>
                      <a:pt x="1661" y="586"/>
                    </a:moveTo>
                    <a:cubicBezTo>
                      <a:pt x="2255" y="586"/>
                      <a:pt x="2736" y="1068"/>
                      <a:pt x="2736" y="1661"/>
                    </a:cubicBezTo>
                    <a:cubicBezTo>
                      <a:pt x="2736" y="2255"/>
                      <a:pt x="2255" y="2737"/>
                      <a:pt x="1661" y="2737"/>
                    </a:cubicBezTo>
                    <a:cubicBezTo>
                      <a:pt x="1067" y="2737"/>
                      <a:pt x="586" y="2255"/>
                      <a:pt x="586" y="1661"/>
                    </a:cubicBezTo>
                    <a:cubicBezTo>
                      <a:pt x="586" y="1068"/>
                      <a:pt x="1067" y="586"/>
                      <a:pt x="1661" y="586"/>
                    </a:cubicBezTo>
                    <a:close/>
                  </a:path>
                </a:pathLst>
              </a:custGeom>
              <a:solidFill>
                <a:srgbClr val="47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54" name="TextBox 34"/>
            <p:cNvSpPr txBox="1">
              <a:spLocks noChangeArrowheads="1"/>
            </p:cNvSpPr>
            <p:nvPr/>
          </p:nvSpPr>
          <p:spPr bwMode="auto">
            <a:xfrm>
              <a:off x="1804988" y="1422400"/>
              <a:ext cx="17605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试题录入</a:t>
              </a:r>
              <a:endPara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326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在线考试系统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2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1606550"/>
            <a:ext cx="6048375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试题导入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258050" y="2390775"/>
            <a:ext cx="341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单选、多选、填空、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简答、判断</a:t>
            </a:r>
            <a:r>
              <a:rPr lang="en-US" altLang="zh-CN" sz="28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键导入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338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组卷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按课程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9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392613" y="1077913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海量题库 随机组卷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682750"/>
            <a:ext cx="93345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338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组卷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按章节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900238"/>
            <a:ext cx="93249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392613" y="1231900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单元测试 巩固练习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-376238"/>
            <a:ext cx="11676062" cy="76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1344613" y="2471738"/>
            <a:ext cx="1638300" cy="1638300"/>
          </a:xfrm>
          <a:prstGeom prst="rect">
            <a:avLst/>
          </a:prstGeom>
          <a:solidFill>
            <a:srgbClr val="DEDCCD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7"/>
          <p:cNvSpPr>
            <a:spLocks noChangeArrowheads="1"/>
          </p:cNvSpPr>
          <p:nvPr/>
        </p:nvSpPr>
        <p:spPr bwMode="auto">
          <a:xfrm>
            <a:off x="8205788" y="2471738"/>
            <a:ext cx="1638300" cy="1638300"/>
          </a:xfrm>
          <a:prstGeom prst="rect">
            <a:avLst/>
          </a:prstGeom>
          <a:solidFill>
            <a:srgbClr val="F8F8F8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14"/>
          <p:cNvSpPr>
            <a:spLocks noChangeArrowheads="1"/>
          </p:cNvSpPr>
          <p:nvPr/>
        </p:nvSpPr>
        <p:spPr bwMode="auto">
          <a:xfrm>
            <a:off x="4806950" y="2486025"/>
            <a:ext cx="1638300" cy="163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9"/>
          <p:cNvSpPr>
            <a:spLocks noChangeArrowheads="1"/>
          </p:cNvSpPr>
          <p:nvPr/>
        </p:nvSpPr>
        <p:spPr bwMode="auto">
          <a:xfrm>
            <a:off x="3063875" y="4232275"/>
            <a:ext cx="1638300" cy="1638300"/>
          </a:xfrm>
          <a:prstGeom prst="rect">
            <a:avLst/>
          </a:prstGeom>
          <a:solidFill>
            <a:srgbClr val="DEDCCD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矩形 20"/>
          <p:cNvSpPr>
            <a:spLocks noChangeArrowheads="1"/>
          </p:cNvSpPr>
          <p:nvPr/>
        </p:nvSpPr>
        <p:spPr bwMode="auto">
          <a:xfrm>
            <a:off x="4819650" y="4217988"/>
            <a:ext cx="1638300" cy="163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7" name="文本框 45"/>
          <p:cNvSpPr>
            <a:spLocks noChangeArrowheads="1"/>
          </p:cNvSpPr>
          <p:nvPr/>
        </p:nvSpPr>
        <p:spPr bwMode="auto">
          <a:xfrm>
            <a:off x="6196013" y="1203325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105" name="组合 1"/>
          <p:cNvGrpSpPr/>
          <p:nvPr/>
        </p:nvGrpSpPr>
        <p:grpSpPr bwMode="auto">
          <a:xfrm>
            <a:off x="8186738" y="750888"/>
            <a:ext cx="1638300" cy="1638300"/>
            <a:chOff x="8187102" y="750911"/>
            <a:chExt cx="1638221" cy="1638300"/>
          </a:xfrm>
        </p:grpSpPr>
        <p:sp>
          <p:nvSpPr>
            <p:cNvPr id="4121" name="矩形 21"/>
            <p:cNvSpPr>
              <a:spLocks noChangeArrowheads="1"/>
            </p:cNvSpPr>
            <p:nvPr/>
          </p:nvSpPr>
          <p:spPr bwMode="auto">
            <a:xfrm>
              <a:off x="8187102" y="750911"/>
              <a:ext cx="1638221" cy="163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122" name="图片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007" y="1287511"/>
              <a:ext cx="528637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" name="文本框 38"/>
            <p:cNvSpPr txBox="1">
              <a:spLocks noChangeArrowheads="1"/>
            </p:cNvSpPr>
            <p:nvPr/>
          </p:nvSpPr>
          <p:spPr bwMode="auto">
            <a:xfrm>
              <a:off x="8367310" y="1830531"/>
              <a:ext cx="14181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系统概述</a:t>
              </a:r>
              <a:endPara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4106" name="组合 4"/>
          <p:cNvGrpSpPr/>
          <p:nvPr/>
        </p:nvGrpSpPr>
        <p:grpSpPr bwMode="auto">
          <a:xfrm>
            <a:off x="6477000" y="2471738"/>
            <a:ext cx="1725613" cy="1638300"/>
            <a:chOff x="4784465" y="2430155"/>
            <a:chExt cx="1725517" cy="1638300"/>
          </a:xfrm>
        </p:grpSpPr>
        <p:sp>
          <p:nvSpPr>
            <p:cNvPr id="4119" name="矩形 5"/>
            <p:cNvSpPr>
              <a:spLocks noChangeArrowheads="1"/>
            </p:cNvSpPr>
            <p:nvPr/>
          </p:nvSpPr>
          <p:spPr bwMode="auto">
            <a:xfrm>
              <a:off x="4820440" y="2430155"/>
              <a:ext cx="1638221" cy="163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20" name="文本框 38"/>
            <p:cNvSpPr txBox="1">
              <a:spLocks noChangeArrowheads="1"/>
            </p:cNvSpPr>
            <p:nvPr/>
          </p:nvSpPr>
          <p:spPr bwMode="auto">
            <a:xfrm>
              <a:off x="4784465" y="3507711"/>
              <a:ext cx="17255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功能介绍</a:t>
              </a:r>
              <a:endPara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107" name="文本框 43"/>
          <p:cNvSpPr txBox="1">
            <a:spLocks noChangeArrowheads="1"/>
          </p:cNvSpPr>
          <p:nvPr/>
        </p:nvSpPr>
        <p:spPr bwMode="auto">
          <a:xfrm>
            <a:off x="4872038" y="3579813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充值方式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108" name="组合 5"/>
          <p:cNvGrpSpPr/>
          <p:nvPr/>
        </p:nvGrpSpPr>
        <p:grpSpPr bwMode="auto">
          <a:xfrm>
            <a:off x="2757488" y="2484438"/>
            <a:ext cx="2241550" cy="1638300"/>
            <a:chOff x="1979471" y="928901"/>
            <a:chExt cx="2241550" cy="1638300"/>
          </a:xfrm>
        </p:grpSpPr>
        <p:sp>
          <p:nvSpPr>
            <p:cNvPr id="4117" name="矩形 4"/>
            <p:cNvSpPr>
              <a:spLocks noChangeArrowheads="1"/>
            </p:cNvSpPr>
            <p:nvPr/>
          </p:nvSpPr>
          <p:spPr bwMode="auto">
            <a:xfrm>
              <a:off x="2309358" y="928901"/>
              <a:ext cx="1638221" cy="163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18" name="文本框 38"/>
            <p:cNvSpPr txBox="1">
              <a:spLocks noChangeArrowheads="1"/>
            </p:cNvSpPr>
            <p:nvPr/>
          </p:nvSpPr>
          <p:spPr bwMode="auto">
            <a:xfrm>
              <a:off x="1979471" y="2032071"/>
              <a:ext cx="22415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优势特色</a:t>
              </a:r>
              <a:endPara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109" name="文本框 38"/>
          <p:cNvSpPr txBox="1">
            <a:spLocks noChangeArrowheads="1"/>
          </p:cNvSpPr>
          <p:nvPr/>
        </p:nvSpPr>
        <p:spPr bwMode="auto">
          <a:xfrm>
            <a:off x="5064125" y="531653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运行环境</a:t>
            </a:r>
            <a:endParaRPr lang="en-US" altLang="zh-CN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110" name="文本框 6"/>
          <p:cNvSpPr txBox="1">
            <a:spLocks noChangeArrowheads="1"/>
          </p:cNvSpPr>
          <p:nvPr/>
        </p:nvSpPr>
        <p:spPr bwMode="auto">
          <a:xfrm>
            <a:off x="5003800" y="2495550"/>
            <a:ext cx="1023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￥</a:t>
            </a:r>
            <a:endParaRPr lang="zh-CN" altLang="en-US" sz="8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111" name="矩形 14"/>
          <p:cNvSpPr>
            <a:spLocks noChangeArrowheads="1"/>
          </p:cNvSpPr>
          <p:nvPr/>
        </p:nvSpPr>
        <p:spPr bwMode="auto">
          <a:xfrm>
            <a:off x="6567488" y="4217988"/>
            <a:ext cx="1638300" cy="163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文本框 43"/>
          <p:cNvSpPr txBox="1">
            <a:spLocks noChangeArrowheads="1"/>
          </p:cNvSpPr>
          <p:nvPr/>
        </p:nvSpPr>
        <p:spPr bwMode="auto">
          <a:xfrm>
            <a:off x="6605588" y="5307013"/>
            <a:ext cx="158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成功案例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1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7400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4656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4656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0668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1952625"/>
            <a:ext cx="6515100" cy="434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发布考试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458075" y="2500313"/>
            <a:ext cx="419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多场考试、一次设置就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050925"/>
            <a:ext cx="5086350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在线考试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890713" y="2390775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千人同考速度快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890713" y="2978150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断电死机不丢题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智能判卷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5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组合 4"/>
          <p:cNvGrpSpPr/>
          <p:nvPr/>
        </p:nvGrpSpPr>
        <p:grpSpPr bwMode="auto">
          <a:xfrm>
            <a:off x="1162050" y="1773238"/>
            <a:ext cx="10129838" cy="3960812"/>
            <a:chOff x="1630710" y="2061642"/>
            <a:chExt cx="9393262" cy="3672408"/>
          </a:xfrm>
        </p:grpSpPr>
        <p:sp>
          <p:nvSpPr>
            <p:cNvPr id="6" name="Freeform 2"/>
            <p:cNvSpPr/>
            <p:nvPr/>
          </p:nvSpPr>
          <p:spPr bwMode="auto">
            <a:xfrm>
              <a:off x="1694009" y="2417844"/>
              <a:ext cx="9329963" cy="1435109"/>
            </a:xfrm>
            <a:custGeom>
              <a:avLst/>
              <a:gdLst>
                <a:gd name="T0" fmla="*/ 2134 w 2522"/>
                <a:gd name="T1" fmla="*/ 0 h 388"/>
                <a:gd name="T2" fmla="*/ 1749 w 2522"/>
                <a:gd name="T3" fmla="*/ 341 h 388"/>
                <a:gd name="T4" fmla="*/ 0 w 2522"/>
                <a:gd name="T5" fmla="*/ 341 h 388"/>
                <a:gd name="T6" fmla="*/ 0 w 2522"/>
                <a:gd name="T7" fmla="*/ 388 h 388"/>
                <a:gd name="T8" fmla="*/ 1746 w 2522"/>
                <a:gd name="T9" fmla="*/ 388 h 388"/>
                <a:gd name="T10" fmla="*/ 1803 w 2522"/>
                <a:gd name="T11" fmla="*/ 388 h 388"/>
                <a:gd name="T12" fmla="*/ 2522 w 2522"/>
                <a:gd name="T13" fmla="*/ 388 h 388"/>
                <a:gd name="T14" fmla="*/ 2134 w 2522"/>
                <a:gd name="T1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2" h="388">
                  <a:moveTo>
                    <a:pt x="2134" y="0"/>
                  </a:moveTo>
                  <a:cubicBezTo>
                    <a:pt x="1936" y="0"/>
                    <a:pt x="1772" y="149"/>
                    <a:pt x="1749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1746" y="388"/>
                    <a:pt x="1746" y="388"/>
                    <a:pt x="1746" y="388"/>
                  </a:cubicBezTo>
                  <a:cubicBezTo>
                    <a:pt x="1803" y="388"/>
                    <a:pt x="1803" y="388"/>
                    <a:pt x="1803" y="388"/>
                  </a:cubicBezTo>
                  <a:cubicBezTo>
                    <a:pt x="2522" y="388"/>
                    <a:pt x="2522" y="388"/>
                    <a:pt x="2522" y="388"/>
                  </a:cubicBezTo>
                  <a:cubicBezTo>
                    <a:pt x="2522" y="174"/>
                    <a:pt x="2348" y="0"/>
                    <a:pt x="2134" y="0"/>
                  </a:cubicBezTo>
                  <a:close/>
                </a:path>
              </a:pathLst>
            </a:custGeom>
            <a:solidFill>
              <a:srgbClr val="1A93C8">
                <a:alpha val="8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1688121" y="3939796"/>
              <a:ext cx="9328490" cy="1435109"/>
            </a:xfrm>
            <a:custGeom>
              <a:avLst/>
              <a:gdLst>
                <a:gd name="T0" fmla="*/ 2134 w 2522"/>
                <a:gd name="T1" fmla="*/ 388 h 388"/>
                <a:gd name="T2" fmla="*/ 1749 w 2522"/>
                <a:gd name="T3" fmla="*/ 48 h 388"/>
                <a:gd name="T4" fmla="*/ 0 w 2522"/>
                <a:gd name="T5" fmla="*/ 48 h 388"/>
                <a:gd name="T6" fmla="*/ 0 w 2522"/>
                <a:gd name="T7" fmla="*/ 0 h 388"/>
                <a:gd name="T8" fmla="*/ 1746 w 2522"/>
                <a:gd name="T9" fmla="*/ 0 h 388"/>
                <a:gd name="T10" fmla="*/ 1803 w 2522"/>
                <a:gd name="T11" fmla="*/ 0 h 388"/>
                <a:gd name="T12" fmla="*/ 2522 w 2522"/>
                <a:gd name="T13" fmla="*/ 0 h 388"/>
                <a:gd name="T14" fmla="*/ 2134 w 2522"/>
                <a:gd name="T1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2" h="388">
                  <a:moveTo>
                    <a:pt x="2134" y="388"/>
                  </a:moveTo>
                  <a:cubicBezTo>
                    <a:pt x="1936" y="388"/>
                    <a:pt x="1772" y="240"/>
                    <a:pt x="1749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46" y="0"/>
                    <a:pt x="1746" y="0"/>
                    <a:pt x="1746" y="0"/>
                  </a:cubicBezTo>
                  <a:cubicBezTo>
                    <a:pt x="1803" y="0"/>
                    <a:pt x="1803" y="0"/>
                    <a:pt x="1803" y="0"/>
                  </a:cubicBezTo>
                  <a:cubicBezTo>
                    <a:pt x="2522" y="0"/>
                    <a:pt x="2522" y="0"/>
                    <a:pt x="2522" y="0"/>
                  </a:cubicBezTo>
                  <a:cubicBezTo>
                    <a:pt x="2522" y="215"/>
                    <a:pt x="2348" y="388"/>
                    <a:pt x="2134" y="38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4"/>
            <p:cNvSpPr/>
            <p:nvPr/>
          </p:nvSpPr>
          <p:spPr bwMode="auto">
            <a:xfrm>
              <a:off x="1694009" y="2061642"/>
              <a:ext cx="7921194" cy="360617"/>
            </a:xfrm>
            <a:custGeom>
              <a:avLst/>
              <a:gdLst>
                <a:gd name="T0" fmla="*/ 0 w 3883"/>
                <a:gd name="T1" fmla="*/ 0 h 177"/>
                <a:gd name="T2" fmla="*/ 3883 w 3883"/>
                <a:gd name="T3" fmla="*/ 0 h 177"/>
                <a:gd name="T4" fmla="*/ 3883 w 3883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3" h="177">
                  <a:moveTo>
                    <a:pt x="0" y="0"/>
                  </a:moveTo>
                  <a:lnTo>
                    <a:pt x="3883" y="0"/>
                  </a:lnTo>
                  <a:lnTo>
                    <a:pt x="3883" y="177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66140" y="5374905"/>
              <a:ext cx="7919722" cy="359145"/>
            </a:xfrm>
            <a:custGeom>
              <a:avLst/>
              <a:gdLst>
                <a:gd name="T0" fmla="*/ 0 w 3883"/>
                <a:gd name="T1" fmla="*/ 176 h 176"/>
                <a:gd name="T2" fmla="*/ 3883 w 3883"/>
                <a:gd name="T3" fmla="*/ 176 h 176"/>
                <a:gd name="T4" fmla="*/ 3883 w 3883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83" h="176">
                  <a:moveTo>
                    <a:pt x="0" y="176"/>
                  </a:moveTo>
                  <a:lnTo>
                    <a:pt x="3883" y="176"/>
                  </a:lnTo>
                  <a:lnTo>
                    <a:pt x="3883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8665985" y="2731780"/>
              <a:ext cx="1829191" cy="51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自动判卷</a:t>
              </a:r>
              <a:endParaRPr 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8572469" y="4117164"/>
              <a:ext cx="2016224" cy="51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人工判卷</a:t>
              </a:r>
              <a:endParaRPr 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auto">
            <a:xfrm>
              <a:off x="1630710" y="2283900"/>
              <a:ext cx="5976593" cy="9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华康少女文字W5(P)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自动判卷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+mn-ea"/>
                  <a:ea typeface="+mn-ea"/>
                  <a:sym typeface="Arial" panose="020B0604020202020204" pitchFamily="34" charset="0"/>
                </a:rPr>
                <a:t>自动判卷是指针对客观题，学员提交试卷后系统自动计算分数。</a:t>
              </a:r>
              <a:endPara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3806" name="Text Box 65"/>
            <p:cNvSpPr txBox="1">
              <a:spLocks noChangeArrowheads="1"/>
            </p:cNvSpPr>
            <p:nvPr/>
          </p:nvSpPr>
          <p:spPr bwMode="auto">
            <a:xfrm>
              <a:off x="1687459" y="4366945"/>
              <a:ext cx="5786986" cy="111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人工判卷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宋体" panose="02010600030101010101" pitchFamily="2" charset="-122"/>
                  <a:sym typeface="Arial" panose="020B0604020202020204" pitchFamily="34" charset="0"/>
                </a:rPr>
                <a:t>如果试卷中有主观题，例如简答题，主观题部分有教师后台阅卷，计算得分自动加入成绩总分。</a:t>
              </a:r>
              <a:endParaRPr lang="zh-CN" altLang="en-US" sz="1400" b="1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3797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3136900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4643438"/>
            <a:ext cx="6365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130300"/>
            <a:ext cx="6092825" cy="52943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试卷分析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166813" y="2733675"/>
            <a:ext cx="249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答题详情回顾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925" y="1852613"/>
            <a:ext cx="87249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843838" y="4103688"/>
            <a:ext cx="4084637" cy="123507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分组查询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分组导出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成绩导出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36868" name="组合 6"/>
          <p:cNvGrpSpPr/>
          <p:nvPr/>
        </p:nvGrpSpPr>
        <p:grpSpPr bwMode="auto">
          <a:xfrm>
            <a:off x="2847975" y="1857375"/>
            <a:ext cx="5532438" cy="2646363"/>
            <a:chOff x="2847975" y="1857375"/>
            <a:chExt cx="5532146" cy="2647393"/>
          </a:xfrm>
        </p:grpSpPr>
        <p:sp>
          <p:nvSpPr>
            <p:cNvPr id="36870" name="TextBox 3"/>
            <p:cNvSpPr txBox="1">
              <a:spLocks noChangeArrowheads="1"/>
            </p:cNvSpPr>
            <p:nvPr/>
          </p:nvSpPr>
          <p:spPr bwMode="auto">
            <a:xfrm>
              <a:off x="2847975" y="1857375"/>
              <a:ext cx="2682255" cy="26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1" name="TextBox 4"/>
            <p:cNvSpPr txBox="1">
              <a:spLocks noChangeArrowheads="1"/>
            </p:cNvSpPr>
            <p:nvPr/>
          </p:nvSpPr>
          <p:spPr bwMode="auto">
            <a:xfrm>
              <a:off x="5425345" y="3156545"/>
              <a:ext cx="2954776" cy="92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在线支付</a:t>
              </a:r>
              <a:endPara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869" name="矩形 7"/>
          <p:cNvSpPr>
            <a:spLocks noChangeArrowheads="1"/>
          </p:cNvSpPr>
          <p:nvPr/>
        </p:nvSpPr>
        <p:spPr bwMode="auto">
          <a:xfrm>
            <a:off x="5424488" y="272097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Online payment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1"/>
          <p:cNvGrpSpPr/>
          <p:nvPr/>
        </p:nvGrpSpPr>
        <p:grpSpPr bwMode="auto">
          <a:xfrm>
            <a:off x="942975" y="1565275"/>
            <a:ext cx="10283825" cy="4591050"/>
            <a:chOff x="847725" y="1565125"/>
            <a:chExt cx="10283825" cy="4591200"/>
          </a:xfrm>
        </p:grpSpPr>
        <p:pic>
          <p:nvPicPr>
            <p:cNvPr id="37893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2312988"/>
              <a:ext cx="7132638" cy="25717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4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1565125"/>
              <a:ext cx="6753225" cy="4591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74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支付宝支付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78313" y="1524000"/>
            <a:ext cx="4235450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4335463"/>
            <a:ext cx="2579688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0"/>
          <p:cNvSpPr>
            <a:spLocks noChangeArrowheads="1"/>
          </p:cNvSpPr>
          <p:nvPr/>
        </p:nvSpPr>
        <p:spPr bwMode="auto">
          <a:xfrm rot="5400000">
            <a:off x="7981951" y="4945062"/>
            <a:ext cx="1020762" cy="25241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7" name="AutoShape 40"/>
          <p:cNvSpPr>
            <a:spLocks noChangeArrowheads="1"/>
          </p:cNvSpPr>
          <p:nvPr/>
        </p:nvSpPr>
        <p:spPr bwMode="auto">
          <a:xfrm rot="10800000">
            <a:off x="6011863" y="3787775"/>
            <a:ext cx="1020762" cy="254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055688" y="22463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线上生成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046163" y="336391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线下销售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1046163" y="44323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空中充值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1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充值码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2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Box 13"/>
          <p:cNvSpPr txBox="1">
            <a:spLocks noChangeArrowheads="1"/>
          </p:cNvSpPr>
          <p:nvPr/>
        </p:nvSpPr>
        <p:spPr bwMode="auto">
          <a:xfrm>
            <a:off x="1660525" y="2693988"/>
            <a:ext cx="6159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bg1"/>
                </a:solidFill>
              </a:rPr>
              <a:t>……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8924" name="TextBox 14"/>
          <p:cNvSpPr txBox="1">
            <a:spLocks noChangeArrowheads="1"/>
          </p:cNvSpPr>
          <p:nvPr/>
        </p:nvSpPr>
        <p:spPr bwMode="auto">
          <a:xfrm>
            <a:off x="1660525" y="3779838"/>
            <a:ext cx="6159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bg1"/>
                </a:solidFill>
              </a:rPr>
              <a:t>……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900" y="893763"/>
            <a:ext cx="3270250" cy="576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66900"/>
            <a:ext cx="54483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377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管理员后台充值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6902450" y="2241550"/>
            <a:ext cx="3057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管理员对学员账户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进行充值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扣款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0963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0964" name="组合 6"/>
          <p:cNvGrpSpPr/>
          <p:nvPr/>
        </p:nvGrpSpPr>
        <p:grpSpPr bwMode="auto">
          <a:xfrm>
            <a:off x="2847975" y="1857375"/>
            <a:ext cx="5578475" cy="2646363"/>
            <a:chOff x="2847975" y="1857375"/>
            <a:chExt cx="5578636" cy="2647393"/>
          </a:xfrm>
        </p:grpSpPr>
        <p:sp>
          <p:nvSpPr>
            <p:cNvPr id="40966" name="TextBox 3"/>
            <p:cNvSpPr txBox="1">
              <a:spLocks noChangeArrowheads="1"/>
            </p:cNvSpPr>
            <p:nvPr/>
          </p:nvSpPr>
          <p:spPr bwMode="auto">
            <a:xfrm>
              <a:off x="2847975" y="1857375"/>
              <a:ext cx="2682255" cy="26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5425345" y="3156545"/>
              <a:ext cx="3001266" cy="92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</a:t>
              </a:r>
              <a:r>
                <a:rPr lang="en-US" altLang="zh-CN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endPara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965" name="矩形 7"/>
          <p:cNvSpPr>
            <a:spLocks noChangeArrowheads="1"/>
          </p:cNvSpPr>
          <p:nvPr/>
        </p:nvSpPr>
        <p:spPr bwMode="auto">
          <a:xfrm>
            <a:off x="5424488" y="2720975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Mobile app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606550" y="2208213"/>
            <a:ext cx="88534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微厦</a:t>
            </a: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在线学习云服务平台</a:t>
            </a: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是一款基于</a:t>
            </a:r>
            <a:r>
              <a:rPr lang="en-US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B/S</a:t>
            </a: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架构的在线</a:t>
            </a: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endParaRPr lang="en-US" altLang="zh-CN" sz="2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系统，</a:t>
            </a: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系统将在线学习、在线练习、在线考试紧密相联，打</a:t>
            </a:r>
            <a:endParaRPr lang="en-US" altLang="zh-CN" sz="2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造“</a:t>
            </a:r>
            <a:r>
              <a:rPr lang="zh-CN" altLang="en-US" sz="2600" b="1">
                <a:solidFill>
                  <a:srgbClr val="29B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学、练、考</a:t>
            </a: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”于一体的在线教育系统，</a:t>
            </a: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方便学员利用碎</a:t>
            </a:r>
            <a:endParaRPr lang="en-US" altLang="zh-CN" sz="2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片化时间进行随时随地的学习</a:t>
            </a:r>
            <a:r>
              <a:rPr lang="zh-CN" altLang="en-US" sz="2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系统简介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4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0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7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1750" y="2495550"/>
            <a:ext cx="35290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扫描下载</a:t>
            </a:r>
            <a:r>
              <a:rPr lang="en-US" altLang="zh-CN" sz="4400" dirty="0">
                <a:solidFill>
                  <a:schemeClr val="accent3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4400" dirty="0">
              <a:solidFill>
                <a:schemeClr val="accent3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矩形 5"/>
          <p:cNvSpPr>
            <a:spLocks noChangeArrowheads="1"/>
          </p:cNvSpPr>
          <p:nvPr/>
        </p:nvSpPr>
        <p:spPr bwMode="auto">
          <a:xfrm>
            <a:off x="1600200" y="1819275"/>
            <a:ext cx="3600450" cy="3600450"/>
          </a:xfrm>
          <a:prstGeom prst="rect">
            <a:avLst/>
          </a:prstGeom>
          <a:solidFill>
            <a:schemeClr val="bg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1990" name="组合 19"/>
          <p:cNvGrpSpPr/>
          <p:nvPr/>
        </p:nvGrpSpPr>
        <p:grpSpPr bwMode="auto">
          <a:xfrm>
            <a:off x="4962525" y="1647825"/>
            <a:ext cx="373063" cy="374650"/>
            <a:chOff x="5209725" y="1447800"/>
            <a:chExt cx="373500" cy="374400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5209725" y="1466837"/>
              <a:ext cx="3735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 flipH="1">
              <a:off x="5573689" y="1447800"/>
              <a:ext cx="9536" cy="37440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991" name="组合 24"/>
          <p:cNvGrpSpPr/>
          <p:nvPr/>
        </p:nvGrpSpPr>
        <p:grpSpPr bwMode="auto">
          <a:xfrm rot="-5400000">
            <a:off x="1423193" y="1669257"/>
            <a:ext cx="373063" cy="374650"/>
            <a:chOff x="5209725" y="1447800"/>
            <a:chExt cx="373500" cy="374400"/>
          </a:xfrm>
        </p:grpSpPr>
        <p:cxnSp>
          <p:nvCxnSpPr>
            <p:cNvPr id="26" name="直接连接符 25"/>
            <p:cNvCxnSpPr/>
            <p:nvPr/>
          </p:nvCxnSpPr>
          <p:spPr bwMode="auto">
            <a:xfrm>
              <a:off x="5209725" y="1466837"/>
              <a:ext cx="3735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 bwMode="auto">
            <a:xfrm flipH="1">
              <a:off x="5564153" y="1447800"/>
              <a:ext cx="9536" cy="37440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992" name="组合 27"/>
          <p:cNvGrpSpPr/>
          <p:nvPr/>
        </p:nvGrpSpPr>
        <p:grpSpPr bwMode="auto">
          <a:xfrm rot="5400000">
            <a:off x="4999037" y="5194301"/>
            <a:ext cx="373063" cy="373062"/>
            <a:chOff x="5209725" y="1447800"/>
            <a:chExt cx="373500" cy="37440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5209725" y="1457359"/>
              <a:ext cx="3735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 bwMode="auto">
            <a:xfrm flipH="1">
              <a:off x="5573689" y="1447800"/>
              <a:ext cx="9536" cy="37440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993" name="组合 30"/>
          <p:cNvGrpSpPr/>
          <p:nvPr/>
        </p:nvGrpSpPr>
        <p:grpSpPr bwMode="auto">
          <a:xfrm rot="10800000">
            <a:off x="1435100" y="5219700"/>
            <a:ext cx="373063" cy="374650"/>
            <a:chOff x="5209725" y="1447800"/>
            <a:chExt cx="373500" cy="374400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5209725" y="1466837"/>
              <a:ext cx="3735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 bwMode="auto">
            <a:xfrm flipH="1">
              <a:off x="5564153" y="1447800"/>
              <a:ext cx="9536" cy="37440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199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86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3"/>
          <p:cNvSpPr txBox="1">
            <a:spLocks noChangeArrowheads="1"/>
          </p:cNvSpPr>
          <p:nvPr/>
        </p:nvSpPr>
        <p:spPr bwMode="auto">
          <a:xfrm>
            <a:off x="6400800" y="32956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</a:rPr>
              <a:t>扫描下载试用（仅安卓）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优势特色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1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矩形 7"/>
          <p:cNvSpPr>
            <a:spLocks noChangeArrowheads="1"/>
          </p:cNvSpPr>
          <p:nvPr/>
        </p:nvSpPr>
        <p:spPr bwMode="auto">
          <a:xfrm>
            <a:off x="458788" y="2114550"/>
            <a:ext cx="5494337" cy="300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3013" name="组合 1"/>
          <p:cNvGrpSpPr/>
          <p:nvPr/>
        </p:nvGrpSpPr>
        <p:grpSpPr bwMode="auto">
          <a:xfrm>
            <a:off x="6230938" y="2114550"/>
            <a:ext cx="5494337" cy="3009900"/>
            <a:chOff x="6230938" y="2114550"/>
            <a:chExt cx="5494337" cy="2743200"/>
          </a:xfrm>
        </p:grpSpPr>
        <p:sp>
          <p:nvSpPr>
            <p:cNvPr id="43018" name="矩形 10"/>
            <p:cNvSpPr>
              <a:spLocks noChangeArrowheads="1"/>
            </p:cNvSpPr>
            <p:nvPr/>
          </p:nvSpPr>
          <p:spPr bwMode="auto">
            <a:xfrm>
              <a:off x="6230938" y="2114550"/>
              <a:ext cx="5494337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3019" name="矩形 9"/>
            <p:cNvSpPr>
              <a:spLocks noChangeArrowheads="1"/>
            </p:cNvSpPr>
            <p:nvPr/>
          </p:nvSpPr>
          <p:spPr bwMode="auto">
            <a:xfrm>
              <a:off x="6343650" y="2228850"/>
              <a:ext cx="5257800" cy="24955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544513" y="2449513"/>
            <a:ext cx="1952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TextBox 13"/>
          <p:cNvSpPr txBox="1">
            <a:spLocks noChangeArrowheads="1"/>
          </p:cNvSpPr>
          <p:nvPr/>
        </p:nvSpPr>
        <p:spPr bwMode="auto">
          <a:xfrm>
            <a:off x="6638925" y="2419350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847725" y="3629025"/>
            <a:ext cx="3155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、自主研发、免费试用；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、按需购买、自由扩容；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、源码开放、方便二开；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、免费升级、服务保障。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7" name="TextBox 20"/>
          <p:cNvSpPr txBox="1">
            <a:spLocks noChangeArrowheads="1"/>
          </p:cNvSpPr>
          <p:nvPr/>
        </p:nvSpPr>
        <p:spPr bwMode="auto">
          <a:xfrm>
            <a:off x="6762750" y="3638550"/>
            <a:ext cx="341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、学、练、考，一体化教学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、云服务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、多种风格，随心换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5"/>
          <p:cNvSpPr>
            <a:spLocks noChangeArrowheads="1"/>
          </p:cNvSpPr>
          <p:nvPr/>
        </p:nvSpPr>
        <p:spPr bwMode="auto">
          <a:xfrm>
            <a:off x="0" y="0"/>
            <a:ext cx="12192000" cy="68484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531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学、练、考一体化教学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088" y="3733800"/>
            <a:ext cx="2808287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8" name="组合 1"/>
          <p:cNvGrpSpPr/>
          <p:nvPr/>
        </p:nvGrpSpPr>
        <p:grpSpPr bwMode="auto">
          <a:xfrm>
            <a:off x="4043363" y="3657600"/>
            <a:ext cx="3332162" cy="2424113"/>
            <a:chOff x="2344738" y="3463925"/>
            <a:chExt cx="3998912" cy="3022600"/>
          </a:xfrm>
        </p:grpSpPr>
        <p:pic>
          <p:nvPicPr>
            <p:cNvPr id="4404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38" y="3463925"/>
              <a:ext cx="3998912" cy="302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84" y="3763388"/>
              <a:ext cx="3163866" cy="177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3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95438"/>
            <a:ext cx="28241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4"/>
          <p:cNvSpPr txBox="1">
            <a:spLocks noChangeArrowheads="1"/>
          </p:cNvSpPr>
          <p:nvPr/>
        </p:nvSpPr>
        <p:spPr bwMode="auto">
          <a:xfrm>
            <a:off x="4043363" y="2470150"/>
            <a:ext cx="484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学习、练习、考评一体化教学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5400000">
            <a:off x="3449637" y="4487863"/>
            <a:ext cx="525463" cy="249238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 rot="5400000">
            <a:off x="7496969" y="4487069"/>
            <a:ext cx="525463" cy="25082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5"/>
          <p:cNvSpPr>
            <a:spLocks noChangeArrowheads="1"/>
          </p:cNvSpPr>
          <p:nvPr/>
        </p:nvSpPr>
        <p:spPr bwMode="auto">
          <a:xfrm>
            <a:off x="0" y="9525"/>
            <a:ext cx="12192000" cy="68484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5059" name="TextBox 18"/>
          <p:cNvSpPr txBox="1">
            <a:spLocks noChangeArrowheads="1"/>
          </p:cNvSpPr>
          <p:nvPr/>
        </p:nvSpPr>
        <p:spPr bwMode="auto">
          <a:xfrm>
            <a:off x="847725" y="403225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云服务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565150"/>
            <a:ext cx="42132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395663"/>
            <a:ext cx="284003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359150"/>
            <a:ext cx="292576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4" name="组合 29"/>
          <p:cNvGrpSpPr/>
          <p:nvPr/>
        </p:nvGrpSpPr>
        <p:grpSpPr bwMode="auto">
          <a:xfrm>
            <a:off x="5372100" y="3343275"/>
            <a:ext cx="2925763" cy="3700463"/>
            <a:chOff x="4943078" y="3847832"/>
            <a:chExt cx="2925572" cy="3701381"/>
          </a:xfrm>
        </p:grpSpPr>
        <p:pic>
          <p:nvPicPr>
            <p:cNvPr id="45075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78" y="3847832"/>
              <a:ext cx="2925572" cy="370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6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386" y="5028425"/>
              <a:ext cx="1841537" cy="103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3336925"/>
            <a:ext cx="292576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35"/>
          <p:cNvSpPr txBox="1">
            <a:spLocks noChangeArrowheads="1"/>
          </p:cNvSpPr>
          <p:nvPr/>
        </p:nvSpPr>
        <p:spPr bwMode="auto">
          <a:xfrm>
            <a:off x="1709738" y="2038350"/>
            <a:ext cx="3952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多机构入住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机构用户自主管理方便省心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>
            <a:stCxn id="45065" idx="0"/>
          </p:cNvCxnSpPr>
          <p:nvPr/>
        </p:nvCxnSpPr>
        <p:spPr bwMode="auto">
          <a:xfrm flipH="1">
            <a:off x="2266950" y="3336925"/>
            <a:ext cx="6872288" cy="104457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45065" idx="0"/>
          </p:cNvCxnSpPr>
          <p:nvPr/>
        </p:nvCxnSpPr>
        <p:spPr bwMode="auto">
          <a:xfrm flipH="1">
            <a:off x="4457700" y="3336925"/>
            <a:ext cx="4681538" cy="104457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H="1">
            <a:off x="6842125" y="3336925"/>
            <a:ext cx="2297113" cy="104457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flipH="1">
            <a:off x="9139238" y="3336925"/>
            <a:ext cx="0" cy="104457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50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084263"/>
            <a:ext cx="2668587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522788"/>
            <a:ext cx="182245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3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503738"/>
            <a:ext cx="18430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513263"/>
            <a:ext cx="179228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5"/>
          <p:cNvSpPr>
            <a:spLocks noChangeArrowheads="1"/>
          </p:cNvSpPr>
          <p:nvPr/>
        </p:nvSpPr>
        <p:spPr bwMode="auto">
          <a:xfrm>
            <a:off x="0" y="19050"/>
            <a:ext cx="12192000" cy="68484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46083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895350"/>
            <a:ext cx="4951413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735263"/>
            <a:ext cx="36798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3025" y="1852613"/>
            <a:ext cx="15700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网校版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86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04813"/>
            <a:ext cx="39465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组合 8"/>
          <p:cNvGrpSpPr/>
          <p:nvPr/>
        </p:nvGrpSpPr>
        <p:grpSpPr bwMode="auto">
          <a:xfrm>
            <a:off x="1171575" y="2784475"/>
            <a:ext cx="3529013" cy="4464050"/>
            <a:chOff x="1172049" y="2784068"/>
            <a:chExt cx="3528737" cy="4464496"/>
          </a:xfrm>
        </p:grpSpPr>
        <p:pic>
          <p:nvPicPr>
            <p:cNvPr id="46096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49" y="2784068"/>
              <a:ext cx="3528737" cy="446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813" y="4200997"/>
              <a:ext cx="2221208" cy="124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528050" y="5008563"/>
            <a:ext cx="15700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商务版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125" y="5878513"/>
            <a:ext cx="15700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学院版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7963" y="925513"/>
            <a:ext cx="15700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政务版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91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89413"/>
            <a:ext cx="23098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Box 18"/>
          <p:cNvSpPr txBox="1">
            <a:spLocks noChangeArrowheads="1"/>
          </p:cNvSpPr>
          <p:nvPr/>
        </p:nvSpPr>
        <p:spPr bwMode="auto">
          <a:xfrm>
            <a:off x="847725" y="403225"/>
            <a:ext cx="274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自定义风格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93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068388"/>
            <a:ext cx="309721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5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75" y="1966913"/>
            <a:ext cx="247015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部分案例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7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8" name="组合 3"/>
          <p:cNvGrpSpPr/>
          <p:nvPr/>
        </p:nvGrpSpPr>
        <p:grpSpPr bwMode="auto">
          <a:xfrm>
            <a:off x="1792288" y="1773238"/>
            <a:ext cx="8551862" cy="4041775"/>
            <a:chOff x="1732929" y="1773610"/>
            <a:chExt cx="8551836" cy="4041576"/>
          </a:xfrm>
        </p:grpSpPr>
        <p:pic>
          <p:nvPicPr>
            <p:cNvPr id="47109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929" y="5013970"/>
              <a:ext cx="2670720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929" y="3924722"/>
              <a:ext cx="2670720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929" y="2844601"/>
              <a:ext cx="2670720" cy="80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929" y="1773610"/>
              <a:ext cx="2670720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04" y="5013970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95" y="3924722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05" y="1773610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05" y="2853730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045" y="3924722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图片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045" y="4980024"/>
              <a:ext cx="2670720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044" y="2846603"/>
              <a:ext cx="2664050" cy="79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374" y="1773610"/>
              <a:ext cx="2670719" cy="80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运行环境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2" name="组合 104"/>
          <p:cNvGrpSpPr/>
          <p:nvPr/>
        </p:nvGrpSpPr>
        <p:grpSpPr bwMode="auto">
          <a:xfrm>
            <a:off x="1028700" y="1685925"/>
            <a:ext cx="10117138" cy="3540125"/>
            <a:chOff x="3965575" y="1435100"/>
            <a:chExt cx="7199313" cy="4067175"/>
          </a:xfrm>
        </p:grpSpPr>
        <p:sp>
          <p:nvSpPr>
            <p:cNvPr id="7" name="Rectangle 5"/>
            <p:cNvSpPr/>
            <p:nvPr/>
          </p:nvSpPr>
          <p:spPr bwMode="auto">
            <a:xfrm>
              <a:off x="3965575" y="1435100"/>
              <a:ext cx="7199313" cy="40671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229" name="矩形 102"/>
            <p:cNvSpPr>
              <a:spLocks noChangeArrowheads="1"/>
            </p:cNvSpPr>
            <p:nvPr/>
          </p:nvSpPr>
          <p:spPr bwMode="auto">
            <a:xfrm>
              <a:off x="4038600" y="1524000"/>
              <a:ext cx="7029450" cy="3881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102" name="矩形 101"/>
          <p:cNvSpPr/>
          <p:nvPr/>
        </p:nvSpPr>
        <p:spPr>
          <a:xfrm>
            <a:off x="4191000" y="1928813"/>
            <a:ext cx="68183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硬件环境：</a:t>
            </a:r>
            <a:r>
              <a:rPr lang="en-US" altLang="zh-CN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核以上</a:t>
            </a: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，内存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2GB</a:t>
            </a:r>
            <a:r>
              <a:rPr lang="zh-CN" altLang="en-US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3200" spc="-3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软件环境：</a:t>
            </a:r>
            <a:r>
              <a:rPr lang="en-US" altLang="zh-CN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 server 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IIS7</a:t>
            </a: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DotNet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 </a:t>
            </a:r>
            <a:r>
              <a:rPr lang="en-US" altLang="zh-CN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Sqlserver2008</a:t>
            </a:r>
            <a:endParaRPr lang="en-US" altLang="zh-CN" sz="3200" spc="-3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带宽：</a:t>
            </a:r>
            <a:r>
              <a:rPr lang="en-US" altLang="zh-CN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spc="-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兆</a:t>
            </a:r>
            <a:r>
              <a:rPr lang="zh-CN" altLang="en-US" sz="32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sz="3200" spc="-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134" name="组合 99"/>
          <p:cNvGrpSpPr/>
          <p:nvPr/>
        </p:nvGrpSpPr>
        <p:grpSpPr bwMode="auto">
          <a:xfrm>
            <a:off x="1219200" y="1878013"/>
            <a:ext cx="2462213" cy="3103562"/>
            <a:chOff x="479426" y="1985962"/>
            <a:chExt cx="3897311" cy="4913314"/>
          </a:xfrm>
        </p:grpSpPr>
        <p:sp>
          <p:nvSpPr>
            <p:cNvPr id="48136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2147483647 w 1971"/>
                <a:gd name="T9" fmla="*/ 2147483647 h 1971"/>
                <a:gd name="T10" fmla="*/ 214748364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2147483647 w 1971"/>
                <a:gd name="T17" fmla="*/ 2147483647 h 1971"/>
                <a:gd name="T18" fmla="*/ 2147483647 w 1971"/>
                <a:gd name="T19" fmla="*/ 2147483647 h 1971"/>
                <a:gd name="T20" fmla="*/ 2147483647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2147483647 w 1971"/>
                <a:gd name="T27" fmla="*/ 2147483647 h 1971"/>
                <a:gd name="T28" fmla="*/ 2147483647 w 1971"/>
                <a:gd name="T29" fmla="*/ 2147483647 h 1971"/>
                <a:gd name="T30" fmla="*/ 2147483647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2147483647 w 1971"/>
                <a:gd name="T37" fmla="*/ 2147483647 h 1971"/>
                <a:gd name="T38" fmla="*/ 2147483647 w 1971"/>
                <a:gd name="T39" fmla="*/ 2147483647 h 1971"/>
                <a:gd name="T40" fmla="*/ 2147483647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2147483647 w 1971"/>
                <a:gd name="T47" fmla="*/ 2147483647 h 1971"/>
                <a:gd name="T48" fmla="*/ 2147483647 w 1971"/>
                <a:gd name="T49" fmla="*/ 2147483647 h 1971"/>
                <a:gd name="T50" fmla="*/ 2147483647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147483647 w 1971"/>
                <a:gd name="T61" fmla="*/ 2147483647 h 1971"/>
                <a:gd name="T62" fmla="*/ 2147483647 w 1971"/>
                <a:gd name="T63" fmla="*/ 2147483647 h 1971"/>
                <a:gd name="T64" fmla="*/ 2147483647 w 1971"/>
                <a:gd name="T65" fmla="*/ 2147483647 h 1971"/>
                <a:gd name="T66" fmla="*/ 2147483647 w 1971"/>
                <a:gd name="T67" fmla="*/ 2147483647 h 1971"/>
                <a:gd name="T68" fmla="*/ 2147483647 w 1971"/>
                <a:gd name="T69" fmla="*/ 2147483647 h 1971"/>
                <a:gd name="T70" fmla="*/ 2147483647 w 1971"/>
                <a:gd name="T71" fmla="*/ 2147483647 h 1971"/>
                <a:gd name="T72" fmla="*/ 2147483647 w 1971"/>
                <a:gd name="T73" fmla="*/ 2147483647 h 1971"/>
                <a:gd name="T74" fmla="*/ 2147483647 w 1971"/>
                <a:gd name="T75" fmla="*/ 2147483647 h 1971"/>
                <a:gd name="T76" fmla="*/ 2147483647 w 1971"/>
                <a:gd name="T77" fmla="*/ 2147483647 h 1971"/>
                <a:gd name="T78" fmla="*/ 2147483647 w 1971"/>
                <a:gd name="T79" fmla="*/ 2147483647 h 1971"/>
                <a:gd name="T80" fmla="*/ 2147483647 w 1971"/>
                <a:gd name="T81" fmla="*/ 2147483647 h 1971"/>
                <a:gd name="T82" fmla="*/ 2147483647 w 1971"/>
                <a:gd name="T83" fmla="*/ 2147483647 h 1971"/>
                <a:gd name="T84" fmla="*/ 2147483647 w 1971"/>
                <a:gd name="T85" fmla="*/ 2147483647 h 1971"/>
                <a:gd name="T86" fmla="*/ 2147483647 w 1971"/>
                <a:gd name="T87" fmla="*/ 2147483647 h 1971"/>
                <a:gd name="T88" fmla="*/ 2147483647 w 1971"/>
                <a:gd name="T89" fmla="*/ 2147483647 h 1971"/>
                <a:gd name="T90" fmla="*/ 2147483647 w 1971"/>
                <a:gd name="T91" fmla="*/ 2147483647 h 1971"/>
                <a:gd name="T92" fmla="*/ 2147483647 w 1971"/>
                <a:gd name="T93" fmla="*/ 2147483647 h 1971"/>
                <a:gd name="T94" fmla="*/ 2147483647 w 1971"/>
                <a:gd name="T95" fmla="*/ 2147483647 h 1971"/>
                <a:gd name="T96" fmla="*/ 2147483647 w 1971"/>
                <a:gd name="T97" fmla="*/ 2147483647 h 1971"/>
                <a:gd name="T98" fmla="*/ 2147483647 w 1971"/>
                <a:gd name="T99" fmla="*/ 2147483647 h 1971"/>
                <a:gd name="T100" fmla="*/ 2147483647 w 1971"/>
                <a:gd name="T101" fmla="*/ 2147483647 h 1971"/>
                <a:gd name="T102" fmla="*/ 2147483647 w 1971"/>
                <a:gd name="T103" fmla="*/ 2147483647 h 1971"/>
                <a:gd name="T104" fmla="*/ 2147483647 w 1971"/>
                <a:gd name="T105" fmla="*/ 2147483647 h 1971"/>
                <a:gd name="T106" fmla="*/ 2147483647 w 1971"/>
                <a:gd name="T107" fmla="*/ 2147483647 h 1971"/>
                <a:gd name="T108" fmla="*/ 2147483647 w 1971"/>
                <a:gd name="T109" fmla="*/ 2147483647 h 1971"/>
                <a:gd name="T110" fmla="*/ 2147483647 w 1971"/>
                <a:gd name="T111" fmla="*/ 2147483647 h 1971"/>
                <a:gd name="T112" fmla="*/ 2147483647 w 1971"/>
                <a:gd name="T113" fmla="*/ 2147483647 h 1971"/>
                <a:gd name="T114" fmla="*/ 2147483647 w 1971"/>
                <a:gd name="T115" fmla="*/ 2147483647 h 1971"/>
                <a:gd name="T116" fmla="*/ 2147483647 w 1971"/>
                <a:gd name="T117" fmla="*/ 214748364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1"/>
                <a:gd name="T178" fmla="*/ 0 h 1971"/>
                <a:gd name="T179" fmla="*/ 1971 w 1971"/>
                <a:gd name="T180" fmla="*/ 1971 h 19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6"/>
            <p:cNvSpPr/>
            <p:nvPr/>
          </p:nvSpPr>
          <p:spPr bwMode="auto">
            <a:xfrm>
              <a:off x="971929" y="2357916"/>
              <a:ext cx="3183684" cy="317920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138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147483647 w 1777"/>
                <a:gd name="T5" fmla="*/ 2147483647 h 1777"/>
                <a:gd name="T6" fmla="*/ 2147483647 w 1777"/>
                <a:gd name="T7" fmla="*/ 2147483647 h 1777"/>
                <a:gd name="T8" fmla="*/ 2147483647 w 1777"/>
                <a:gd name="T9" fmla="*/ 2147483647 h 1777"/>
                <a:gd name="T10" fmla="*/ 2147483647 w 1777"/>
                <a:gd name="T11" fmla="*/ 2147483647 h 1777"/>
                <a:gd name="T12" fmla="*/ 2147483647 w 1777"/>
                <a:gd name="T13" fmla="*/ 2147483647 h 1777"/>
                <a:gd name="T14" fmla="*/ 2147483647 w 1777"/>
                <a:gd name="T15" fmla="*/ 2147483647 h 1777"/>
                <a:gd name="T16" fmla="*/ 2147483647 w 1777"/>
                <a:gd name="T17" fmla="*/ 2147483647 h 1777"/>
                <a:gd name="T18" fmla="*/ 2147483647 w 1777"/>
                <a:gd name="T19" fmla="*/ 2147483647 h 1777"/>
                <a:gd name="T20" fmla="*/ 2147483647 w 1777"/>
                <a:gd name="T21" fmla="*/ 2147483647 h 1777"/>
                <a:gd name="T22" fmla="*/ 2147483647 w 1777"/>
                <a:gd name="T23" fmla="*/ 2147483647 h 1777"/>
                <a:gd name="T24" fmla="*/ 2147483647 w 1777"/>
                <a:gd name="T25" fmla="*/ 2147483647 h 1777"/>
                <a:gd name="T26" fmla="*/ 2147483647 w 1777"/>
                <a:gd name="T27" fmla="*/ 2147483647 h 1777"/>
                <a:gd name="T28" fmla="*/ 2147483647 w 1777"/>
                <a:gd name="T29" fmla="*/ 2147483647 h 1777"/>
                <a:gd name="T30" fmla="*/ 2147483647 w 1777"/>
                <a:gd name="T31" fmla="*/ 2147483647 h 1777"/>
                <a:gd name="T32" fmla="*/ 2147483647 w 1777"/>
                <a:gd name="T33" fmla="*/ 2147483647 h 1777"/>
                <a:gd name="T34" fmla="*/ 2147483647 w 1777"/>
                <a:gd name="T35" fmla="*/ 2147483647 h 1777"/>
                <a:gd name="T36" fmla="*/ 2147483647 w 1777"/>
                <a:gd name="T37" fmla="*/ 2147483647 h 1777"/>
                <a:gd name="T38" fmla="*/ 2147483647 w 1777"/>
                <a:gd name="T39" fmla="*/ 2147483647 h 1777"/>
                <a:gd name="T40" fmla="*/ 2147483647 w 1777"/>
                <a:gd name="T41" fmla="*/ 2147483647 h 1777"/>
                <a:gd name="T42" fmla="*/ 2147483647 w 1777"/>
                <a:gd name="T43" fmla="*/ 2147483647 h 1777"/>
                <a:gd name="T44" fmla="*/ 2147483647 w 1777"/>
                <a:gd name="T45" fmla="*/ 2147483647 h 1777"/>
                <a:gd name="T46" fmla="*/ 2147483647 w 1777"/>
                <a:gd name="T47" fmla="*/ 2147483647 h 1777"/>
                <a:gd name="T48" fmla="*/ 2147483647 w 1777"/>
                <a:gd name="T49" fmla="*/ 2147483647 h 1777"/>
                <a:gd name="T50" fmla="*/ 2147483647 w 1777"/>
                <a:gd name="T51" fmla="*/ 2147483647 h 1777"/>
                <a:gd name="T52" fmla="*/ 2147483647 w 1777"/>
                <a:gd name="T53" fmla="*/ 2147483647 h 1777"/>
                <a:gd name="T54" fmla="*/ 2147483647 w 1777"/>
                <a:gd name="T55" fmla="*/ 2147483647 h 1777"/>
                <a:gd name="T56" fmla="*/ 2147483647 w 1777"/>
                <a:gd name="T57" fmla="*/ 2147483647 h 1777"/>
                <a:gd name="T58" fmla="*/ 2147483647 w 1777"/>
                <a:gd name="T59" fmla="*/ 2147483647 h 1777"/>
                <a:gd name="T60" fmla="*/ 2147483647 w 1777"/>
                <a:gd name="T61" fmla="*/ 2147483647 h 1777"/>
                <a:gd name="T62" fmla="*/ 2147483647 w 1777"/>
                <a:gd name="T63" fmla="*/ 2147483647 h 1777"/>
                <a:gd name="T64" fmla="*/ 2147483647 w 1777"/>
                <a:gd name="T65" fmla="*/ 2147483647 h 1777"/>
                <a:gd name="T66" fmla="*/ 2147483647 w 1777"/>
                <a:gd name="T67" fmla="*/ 2147483647 h 1777"/>
                <a:gd name="T68" fmla="*/ 2147483647 w 1777"/>
                <a:gd name="T69" fmla="*/ 2147483647 h 1777"/>
                <a:gd name="T70" fmla="*/ 2147483647 w 1777"/>
                <a:gd name="T71" fmla="*/ 2147483647 h 1777"/>
                <a:gd name="T72" fmla="*/ 2147483647 w 1777"/>
                <a:gd name="T73" fmla="*/ 2147483647 h 1777"/>
                <a:gd name="T74" fmla="*/ 2147483647 w 1777"/>
                <a:gd name="T75" fmla="*/ 2147483647 h 1777"/>
                <a:gd name="T76" fmla="*/ 2147483647 w 1777"/>
                <a:gd name="T77" fmla="*/ 2147483647 h 1777"/>
                <a:gd name="T78" fmla="*/ 2147483647 w 1777"/>
                <a:gd name="T79" fmla="*/ 2147483647 h 1777"/>
                <a:gd name="T80" fmla="*/ 2147483647 w 1777"/>
                <a:gd name="T81" fmla="*/ 2147483647 h 1777"/>
                <a:gd name="T82" fmla="*/ 2147483647 w 1777"/>
                <a:gd name="T83" fmla="*/ 2147483647 h 1777"/>
                <a:gd name="T84" fmla="*/ 2147483647 w 1777"/>
                <a:gd name="T85" fmla="*/ 2147483647 h 1777"/>
                <a:gd name="T86" fmla="*/ 2147483647 w 1777"/>
                <a:gd name="T87" fmla="*/ 2147483647 h 1777"/>
                <a:gd name="T88" fmla="*/ 2147483647 w 1777"/>
                <a:gd name="T89" fmla="*/ 2147483647 h 1777"/>
                <a:gd name="T90" fmla="*/ 2147483647 w 1777"/>
                <a:gd name="T91" fmla="*/ 2147483647 h 1777"/>
                <a:gd name="T92" fmla="*/ 2147483647 w 1777"/>
                <a:gd name="T93" fmla="*/ 2147483647 h 1777"/>
                <a:gd name="T94" fmla="*/ 2147483647 w 1777"/>
                <a:gd name="T95" fmla="*/ 2147483647 h 1777"/>
                <a:gd name="T96" fmla="*/ 2147483647 w 1777"/>
                <a:gd name="T97" fmla="*/ 2147483647 h 1777"/>
                <a:gd name="T98" fmla="*/ 2147483647 w 1777"/>
                <a:gd name="T99" fmla="*/ 2147483647 h 1777"/>
                <a:gd name="T100" fmla="*/ 2147483647 w 1777"/>
                <a:gd name="T101" fmla="*/ 2147483647 h 1777"/>
                <a:gd name="T102" fmla="*/ 2147483647 w 1777"/>
                <a:gd name="T103" fmla="*/ 2147483647 h 1777"/>
                <a:gd name="T104" fmla="*/ 2147483647 w 1777"/>
                <a:gd name="T105" fmla="*/ 2147483647 h 1777"/>
                <a:gd name="T106" fmla="*/ 2147483647 w 1777"/>
                <a:gd name="T107" fmla="*/ 2147483647 h 1777"/>
                <a:gd name="T108" fmla="*/ 2147483647 w 1777"/>
                <a:gd name="T109" fmla="*/ 2147483647 h 1777"/>
                <a:gd name="T110" fmla="*/ 2147483647 w 1777"/>
                <a:gd name="T111" fmla="*/ 2147483647 h 1777"/>
                <a:gd name="T112" fmla="*/ 2147483647 w 1777"/>
                <a:gd name="T113" fmla="*/ 2147483647 h 1777"/>
                <a:gd name="T114" fmla="*/ 2147483647 w 1777"/>
                <a:gd name="T115" fmla="*/ 2147483647 h 1777"/>
                <a:gd name="T116" fmla="*/ 2147483647 w 1777"/>
                <a:gd name="T117" fmla="*/ 2147483647 h 1777"/>
                <a:gd name="T118" fmla="*/ 2147483647 w 1777"/>
                <a:gd name="T119" fmla="*/ 2147483647 h 1777"/>
                <a:gd name="T120" fmla="*/ 2147483647 w 1777"/>
                <a:gd name="T121" fmla="*/ 2147483647 h 1777"/>
                <a:gd name="T122" fmla="*/ 2147483647 w 1777"/>
                <a:gd name="T123" fmla="*/ 2147483647 h 1777"/>
                <a:gd name="T124" fmla="*/ 2147483647 w 1777"/>
                <a:gd name="T125" fmla="*/ 2147483647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7"/>
                <a:gd name="T190" fmla="*/ 0 h 1777"/>
                <a:gd name="T191" fmla="*/ 1777 w 1777"/>
                <a:gd name="T192" fmla="*/ 1777 h 17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Freeform 8"/>
            <p:cNvSpPr/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2147483647 w 224"/>
                <a:gd name="T1" fmla="*/ 2147483647 h 129"/>
                <a:gd name="T2" fmla="*/ 2147483647 w 224"/>
                <a:gd name="T3" fmla="*/ 2147483647 h 129"/>
                <a:gd name="T4" fmla="*/ 2147483647 w 224"/>
                <a:gd name="T5" fmla="*/ 2147483647 h 129"/>
                <a:gd name="T6" fmla="*/ 2147483647 w 224"/>
                <a:gd name="T7" fmla="*/ 2147483647 h 129"/>
                <a:gd name="T8" fmla="*/ 2147483647 w 224"/>
                <a:gd name="T9" fmla="*/ 2147483647 h 129"/>
                <a:gd name="T10" fmla="*/ 2147483647 w 224"/>
                <a:gd name="T11" fmla="*/ 2147483647 h 129"/>
                <a:gd name="T12" fmla="*/ 2147483647 w 224"/>
                <a:gd name="T13" fmla="*/ 0 h 129"/>
                <a:gd name="T14" fmla="*/ 2147483647 w 224"/>
                <a:gd name="T15" fmla="*/ 2147483647 h 129"/>
                <a:gd name="T16" fmla="*/ 2147483647 w 224"/>
                <a:gd name="T17" fmla="*/ 2147483647 h 129"/>
                <a:gd name="T18" fmla="*/ 2147483647 w 224"/>
                <a:gd name="T19" fmla="*/ 2147483647 h 129"/>
                <a:gd name="T20" fmla="*/ 0 w 224"/>
                <a:gd name="T21" fmla="*/ 2147483647 h 129"/>
                <a:gd name="T22" fmla="*/ 2147483647 w 224"/>
                <a:gd name="T23" fmla="*/ 2147483647 h 129"/>
                <a:gd name="T24" fmla="*/ 2147483647 w 224"/>
                <a:gd name="T25" fmla="*/ 2147483647 h 129"/>
                <a:gd name="T26" fmla="*/ 2147483647 w 224"/>
                <a:gd name="T27" fmla="*/ 2147483647 h 129"/>
                <a:gd name="T28" fmla="*/ 2147483647 w 224"/>
                <a:gd name="T29" fmla="*/ 2147483647 h 129"/>
                <a:gd name="T30" fmla="*/ 2147483647 w 224"/>
                <a:gd name="T31" fmla="*/ 2147483647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9"/>
                <a:gd name="T50" fmla="*/ 224 w 224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Freeform 9"/>
            <p:cNvSpPr/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2147483647 w 702"/>
                <a:gd name="T1" fmla="*/ 0 h 959"/>
                <a:gd name="T2" fmla="*/ 0 w 702"/>
                <a:gd name="T3" fmla="*/ 2147483647 h 959"/>
                <a:gd name="T4" fmla="*/ 0 w 702"/>
                <a:gd name="T5" fmla="*/ 2147483647 h 959"/>
                <a:gd name="T6" fmla="*/ 2147483647 w 702"/>
                <a:gd name="T7" fmla="*/ 2147483647 h 959"/>
                <a:gd name="T8" fmla="*/ 2147483647 w 702"/>
                <a:gd name="T9" fmla="*/ 0 h 959"/>
                <a:gd name="T10" fmla="*/ 2147483647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959"/>
                <a:gd name="T20" fmla="*/ 702 w 702"/>
                <a:gd name="T21" fmla="*/ 959 h 9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1" name="Freeform 10"/>
            <p:cNvSpPr/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2147483647 w 139"/>
                <a:gd name="T1" fmla="*/ 2147483647 h 140"/>
                <a:gd name="T2" fmla="*/ 2147483647 w 139"/>
                <a:gd name="T3" fmla="*/ 0 h 140"/>
                <a:gd name="T4" fmla="*/ 0 w 139"/>
                <a:gd name="T5" fmla="*/ 2147483647 h 140"/>
                <a:gd name="T6" fmla="*/ 2147483647 w 139"/>
                <a:gd name="T7" fmla="*/ 214748364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40"/>
                <a:gd name="T14" fmla="*/ 139 w 139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3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2147483647 w 98"/>
                <a:gd name="T1" fmla="*/ 2147483647 h 81"/>
                <a:gd name="T2" fmla="*/ 0 w 98"/>
                <a:gd name="T3" fmla="*/ 2147483647 h 81"/>
                <a:gd name="T4" fmla="*/ 2147483647 w 98"/>
                <a:gd name="T5" fmla="*/ 0 h 81"/>
                <a:gd name="T6" fmla="*/ 2147483647 w 98"/>
                <a:gd name="T7" fmla="*/ 2147483647 h 81"/>
                <a:gd name="T8" fmla="*/ 2147483647 w 98"/>
                <a:gd name="T9" fmla="*/ 2147483647 h 81"/>
                <a:gd name="T10" fmla="*/ 2147483647 w 98"/>
                <a:gd name="T11" fmla="*/ 2147483647 h 81"/>
                <a:gd name="T12" fmla="*/ 2147483647 w 98"/>
                <a:gd name="T13" fmla="*/ 2147483647 h 81"/>
                <a:gd name="T14" fmla="*/ 2147483647 w 98"/>
                <a:gd name="T15" fmla="*/ 2147483647 h 81"/>
                <a:gd name="T16" fmla="*/ 2147483647 w 98"/>
                <a:gd name="T17" fmla="*/ 2147483647 h 81"/>
                <a:gd name="T18" fmla="*/ 2147483647 w 98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81"/>
                <a:gd name="T32" fmla="*/ 98 w 9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Freeform 13"/>
            <p:cNvSpPr/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2147483647 w 154"/>
                <a:gd name="T1" fmla="*/ 2147483647 h 188"/>
                <a:gd name="T2" fmla="*/ 2147483647 w 154"/>
                <a:gd name="T3" fmla="*/ 2147483647 h 188"/>
                <a:gd name="T4" fmla="*/ 2147483647 w 154"/>
                <a:gd name="T5" fmla="*/ 0 h 188"/>
                <a:gd name="T6" fmla="*/ 2147483647 w 154"/>
                <a:gd name="T7" fmla="*/ 0 h 188"/>
                <a:gd name="T8" fmla="*/ 0 w 154"/>
                <a:gd name="T9" fmla="*/ 2147483647 h 188"/>
                <a:gd name="T10" fmla="*/ 0 w 154"/>
                <a:gd name="T11" fmla="*/ 2147483647 h 188"/>
                <a:gd name="T12" fmla="*/ 0 w 154"/>
                <a:gd name="T13" fmla="*/ 2147483647 h 188"/>
                <a:gd name="T14" fmla="*/ 0 w 154"/>
                <a:gd name="T15" fmla="*/ 2147483647 h 188"/>
                <a:gd name="T16" fmla="*/ 2147483647 w 154"/>
                <a:gd name="T17" fmla="*/ 2147483647 h 188"/>
                <a:gd name="T18" fmla="*/ 2147483647 w 154"/>
                <a:gd name="T19" fmla="*/ 2147483647 h 188"/>
                <a:gd name="T20" fmla="*/ 2147483647 w 154"/>
                <a:gd name="T21" fmla="*/ 2147483647 h 188"/>
                <a:gd name="T22" fmla="*/ 2147483647 w 154"/>
                <a:gd name="T23" fmla="*/ 2147483647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"/>
                <a:gd name="T37" fmla="*/ 0 h 188"/>
                <a:gd name="T38" fmla="*/ 154 w 154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Freeform 14"/>
            <p:cNvSpPr/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2147483647 w 154"/>
                <a:gd name="T1" fmla="*/ 2147483647 h 32"/>
                <a:gd name="T2" fmla="*/ 2147483647 w 154"/>
                <a:gd name="T3" fmla="*/ 2147483647 h 32"/>
                <a:gd name="T4" fmla="*/ 0 w 154"/>
                <a:gd name="T5" fmla="*/ 0 h 32"/>
                <a:gd name="T6" fmla="*/ 0 w 154"/>
                <a:gd name="T7" fmla="*/ 2147483647 h 32"/>
                <a:gd name="T8" fmla="*/ 2147483647 w 154"/>
                <a:gd name="T9" fmla="*/ 2147483647 h 32"/>
                <a:gd name="T10" fmla="*/ 2147483647 w 154"/>
                <a:gd name="T11" fmla="*/ 2147483647 h 32"/>
                <a:gd name="T12" fmla="*/ 2147483647 w 154"/>
                <a:gd name="T13" fmla="*/ 2147483647 h 32"/>
                <a:gd name="T14" fmla="*/ 2147483647 w 154"/>
                <a:gd name="T15" fmla="*/ 0 h 32"/>
                <a:gd name="T16" fmla="*/ 2147483647 w 154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32"/>
                <a:gd name="T29" fmla="*/ 154 w 15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Freeform 15"/>
            <p:cNvSpPr/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147483647 w 13"/>
                <a:gd name="T1" fmla="*/ 2147483647 h 128"/>
                <a:gd name="T2" fmla="*/ 0 w 13"/>
                <a:gd name="T3" fmla="*/ 2147483647 h 128"/>
                <a:gd name="T4" fmla="*/ 0 w 13"/>
                <a:gd name="T5" fmla="*/ 2147483647 h 128"/>
                <a:gd name="T6" fmla="*/ 2147483647 w 13"/>
                <a:gd name="T7" fmla="*/ 0 h 128"/>
                <a:gd name="T8" fmla="*/ 2147483647 w 13"/>
                <a:gd name="T9" fmla="*/ 2147483647 h 128"/>
                <a:gd name="T10" fmla="*/ 2147483647 w 13"/>
                <a:gd name="T11" fmla="*/ 2147483647 h 128"/>
                <a:gd name="T12" fmla="*/ 2147483647 w 13"/>
                <a:gd name="T13" fmla="*/ 2147483647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28"/>
                <a:gd name="T23" fmla="*/ 13 w 1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Freeform 16"/>
            <p:cNvSpPr/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2147483647 w 32"/>
                <a:gd name="T1" fmla="*/ 2147483647 h 47"/>
                <a:gd name="T2" fmla="*/ 0 w 32"/>
                <a:gd name="T3" fmla="*/ 0 h 47"/>
                <a:gd name="T4" fmla="*/ 0 w 32"/>
                <a:gd name="T5" fmla="*/ 2147483647 h 47"/>
                <a:gd name="T6" fmla="*/ 2147483647 w 32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7"/>
                <a:gd name="T14" fmla="*/ 32 w 3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17"/>
            <p:cNvSpPr/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2147483647 w 294"/>
                <a:gd name="T1" fmla="*/ 2147483647 h 273"/>
                <a:gd name="T2" fmla="*/ 2147483647 w 294"/>
                <a:gd name="T3" fmla="*/ 0 h 273"/>
                <a:gd name="T4" fmla="*/ 2147483647 w 294"/>
                <a:gd name="T5" fmla="*/ 2147483647 h 273"/>
                <a:gd name="T6" fmla="*/ 2147483647 w 294"/>
                <a:gd name="T7" fmla="*/ 2147483647 h 273"/>
                <a:gd name="T8" fmla="*/ 2147483647 w 294"/>
                <a:gd name="T9" fmla="*/ 2147483647 h 273"/>
                <a:gd name="T10" fmla="*/ 2147483647 w 294"/>
                <a:gd name="T11" fmla="*/ 2147483647 h 273"/>
                <a:gd name="T12" fmla="*/ 2147483647 w 294"/>
                <a:gd name="T13" fmla="*/ 2147483647 h 273"/>
                <a:gd name="T14" fmla="*/ 2147483647 w 294"/>
                <a:gd name="T15" fmla="*/ 2147483647 h 273"/>
                <a:gd name="T16" fmla="*/ 2147483647 w 294"/>
                <a:gd name="T17" fmla="*/ 2147483647 h 273"/>
                <a:gd name="T18" fmla="*/ 2147483647 w 294"/>
                <a:gd name="T19" fmla="*/ 2147483647 h 273"/>
                <a:gd name="T20" fmla="*/ 2147483647 w 294"/>
                <a:gd name="T21" fmla="*/ 2147483647 h 273"/>
                <a:gd name="T22" fmla="*/ 2147483647 w 294"/>
                <a:gd name="T23" fmla="*/ 2147483647 h 273"/>
                <a:gd name="T24" fmla="*/ 0 w 294"/>
                <a:gd name="T25" fmla="*/ 2147483647 h 273"/>
                <a:gd name="T26" fmla="*/ 2147483647 w 294"/>
                <a:gd name="T27" fmla="*/ 2147483647 h 273"/>
                <a:gd name="T28" fmla="*/ 2147483647 w 294"/>
                <a:gd name="T29" fmla="*/ 2147483647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273"/>
                <a:gd name="T47" fmla="*/ 294 w 294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Freeform 18"/>
            <p:cNvSpPr/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Freeform 19"/>
            <p:cNvSpPr/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52" name="Freeform 21"/>
            <p:cNvSpPr/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147483647 w 81"/>
                <a:gd name="T1" fmla="*/ 2147483647 h 8"/>
                <a:gd name="T2" fmla="*/ 2147483647 w 81"/>
                <a:gd name="T3" fmla="*/ 2147483647 h 8"/>
                <a:gd name="T4" fmla="*/ 0 w 81"/>
                <a:gd name="T5" fmla="*/ 0 h 8"/>
                <a:gd name="T6" fmla="*/ 2147483647 w 81"/>
                <a:gd name="T7" fmla="*/ 0 h 8"/>
                <a:gd name="T8" fmla="*/ 2147483647 w 8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"/>
                <a:gd name="T17" fmla="*/ 81 w 8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22"/>
            <p:cNvSpPr/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2"/>
                <a:gd name="T17" fmla="*/ 54 w 5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23"/>
            <p:cNvSpPr/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2147483647 w 28"/>
                <a:gd name="T1" fmla="*/ 2147483647 h 30"/>
                <a:gd name="T2" fmla="*/ 2147483647 w 28"/>
                <a:gd name="T3" fmla="*/ 2147483647 h 30"/>
                <a:gd name="T4" fmla="*/ 2147483647 w 28"/>
                <a:gd name="T5" fmla="*/ 2147483647 h 30"/>
                <a:gd name="T6" fmla="*/ 2147483647 w 28"/>
                <a:gd name="T7" fmla="*/ 2147483647 h 30"/>
                <a:gd name="T8" fmla="*/ 2147483647 w 28"/>
                <a:gd name="T9" fmla="*/ 2147483647 h 30"/>
                <a:gd name="T10" fmla="*/ 2147483647 w 28"/>
                <a:gd name="T11" fmla="*/ 2147483647 h 30"/>
                <a:gd name="T12" fmla="*/ 2147483647 w 28"/>
                <a:gd name="T13" fmla="*/ 2147483647 h 30"/>
                <a:gd name="T14" fmla="*/ 2147483647 w 28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Freeform 24"/>
            <p:cNvSpPr/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2147483647 w 42"/>
                <a:gd name="T1" fmla="*/ 2147483647 h 133"/>
                <a:gd name="T2" fmla="*/ 2147483647 w 42"/>
                <a:gd name="T3" fmla="*/ 2147483647 h 133"/>
                <a:gd name="T4" fmla="*/ 0 w 42"/>
                <a:gd name="T5" fmla="*/ 0 h 133"/>
                <a:gd name="T6" fmla="*/ 2147483647 w 42"/>
                <a:gd name="T7" fmla="*/ 0 h 133"/>
                <a:gd name="T8" fmla="*/ 2147483647 w 42"/>
                <a:gd name="T9" fmla="*/ 214748364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3"/>
                <a:gd name="T17" fmla="*/ 42 w 42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6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57" name="Freeform 26"/>
            <p:cNvSpPr/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147483647 w 127"/>
                <a:gd name="T1" fmla="*/ 0 h 33"/>
                <a:gd name="T2" fmla="*/ 2147483647 w 127"/>
                <a:gd name="T3" fmla="*/ 0 h 33"/>
                <a:gd name="T4" fmla="*/ 0 w 127"/>
                <a:gd name="T5" fmla="*/ 2147483647 h 33"/>
                <a:gd name="T6" fmla="*/ 2147483647 w 127"/>
                <a:gd name="T7" fmla="*/ 2147483647 h 33"/>
                <a:gd name="T8" fmla="*/ 2147483647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3"/>
                <a:gd name="T17" fmla="*/ 127 w 12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Freeform 27"/>
            <p:cNvSpPr/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147483647 w 110"/>
                <a:gd name="T1" fmla="*/ 2147483647 h 89"/>
                <a:gd name="T2" fmla="*/ 0 w 110"/>
                <a:gd name="T3" fmla="*/ 2147483647 h 89"/>
                <a:gd name="T4" fmla="*/ 2147483647 w 110"/>
                <a:gd name="T5" fmla="*/ 2147483647 h 89"/>
                <a:gd name="T6" fmla="*/ 2147483647 w 110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89"/>
                <a:gd name="T14" fmla="*/ 110 w 11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9" name="Freeform 28"/>
            <p:cNvSpPr/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147483647 w 104"/>
                <a:gd name="T1" fmla="*/ 2147483647 h 63"/>
                <a:gd name="T2" fmla="*/ 2147483647 w 104"/>
                <a:gd name="T3" fmla="*/ 2147483647 h 63"/>
                <a:gd name="T4" fmla="*/ 2147483647 w 104"/>
                <a:gd name="T5" fmla="*/ 2147483647 h 63"/>
                <a:gd name="T6" fmla="*/ 2147483647 w 104"/>
                <a:gd name="T7" fmla="*/ 2147483647 h 63"/>
                <a:gd name="T8" fmla="*/ 2147483647 w 104"/>
                <a:gd name="T9" fmla="*/ 2147483647 h 63"/>
                <a:gd name="T10" fmla="*/ 2147483647 w 104"/>
                <a:gd name="T11" fmla="*/ 0 h 63"/>
                <a:gd name="T12" fmla="*/ 2147483647 w 104"/>
                <a:gd name="T13" fmla="*/ 2147483647 h 63"/>
                <a:gd name="T14" fmla="*/ 2147483647 w 104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3"/>
                <a:gd name="T26" fmla="*/ 104 w 104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0" name="Freeform 29"/>
            <p:cNvSpPr/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2147483647 w 216"/>
                <a:gd name="T1" fmla="*/ 2147483647 h 233"/>
                <a:gd name="T2" fmla="*/ 2147483647 w 216"/>
                <a:gd name="T3" fmla="*/ 0 h 233"/>
                <a:gd name="T4" fmla="*/ 2147483647 w 216"/>
                <a:gd name="T5" fmla="*/ 2147483647 h 233"/>
                <a:gd name="T6" fmla="*/ 2147483647 w 216"/>
                <a:gd name="T7" fmla="*/ 2147483647 h 233"/>
                <a:gd name="T8" fmla="*/ 2147483647 w 216"/>
                <a:gd name="T9" fmla="*/ 2147483647 h 233"/>
                <a:gd name="T10" fmla="*/ 2147483647 w 216"/>
                <a:gd name="T11" fmla="*/ 2147483647 h 233"/>
                <a:gd name="T12" fmla="*/ 2147483647 w 216"/>
                <a:gd name="T13" fmla="*/ 2147483647 h 233"/>
                <a:gd name="T14" fmla="*/ 0 w 216"/>
                <a:gd name="T15" fmla="*/ 2147483647 h 233"/>
                <a:gd name="T16" fmla="*/ 2147483647 w 216"/>
                <a:gd name="T17" fmla="*/ 2147483647 h 233"/>
                <a:gd name="T18" fmla="*/ 2147483647 w 216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33"/>
                <a:gd name="T32" fmla="*/ 216 w 216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1" name="Freeform 30"/>
            <p:cNvSpPr/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147483647 w 148"/>
                <a:gd name="T1" fmla="*/ 2147483647 h 145"/>
                <a:gd name="T2" fmla="*/ 2147483647 w 148"/>
                <a:gd name="T3" fmla="*/ 2147483647 h 145"/>
                <a:gd name="T4" fmla="*/ 2147483647 w 148"/>
                <a:gd name="T5" fmla="*/ 2147483647 h 145"/>
                <a:gd name="T6" fmla="*/ 2147483647 w 148"/>
                <a:gd name="T7" fmla="*/ 0 h 145"/>
                <a:gd name="T8" fmla="*/ 2147483647 w 148"/>
                <a:gd name="T9" fmla="*/ 0 h 145"/>
                <a:gd name="T10" fmla="*/ 2147483647 w 148"/>
                <a:gd name="T11" fmla="*/ 2147483647 h 145"/>
                <a:gd name="T12" fmla="*/ 2147483647 w 148"/>
                <a:gd name="T13" fmla="*/ 2147483647 h 145"/>
                <a:gd name="T14" fmla="*/ 2147483647 w 148"/>
                <a:gd name="T15" fmla="*/ 2147483647 h 145"/>
                <a:gd name="T16" fmla="*/ 2147483647 w 148"/>
                <a:gd name="T17" fmla="*/ 2147483647 h 145"/>
                <a:gd name="T18" fmla="*/ 2147483647 w 148"/>
                <a:gd name="T19" fmla="*/ 2147483647 h 145"/>
                <a:gd name="T20" fmla="*/ 2147483647 w 148"/>
                <a:gd name="T21" fmla="*/ 2147483647 h 145"/>
                <a:gd name="T22" fmla="*/ 0 w 148"/>
                <a:gd name="T23" fmla="*/ 2147483647 h 145"/>
                <a:gd name="T24" fmla="*/ 2147483647 w 148"/>
                <a:gd name="T25" fmla="*/ 2147483647 h 145"/>
                <a:gd name="T26" fmla="*/ 2147483647 w 148"/>
                <a:gd name="T27" fmla="*/ 2147483647 h 145"/>
                <a:gd name="T28" fmla="*/ 2147483647 w 148"/>
                <a:gd name="T29" fmla="*/ 2147483647 h 145"/>
                <a:gd name="T30" fmla="*/ 2147483647 w 148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45"/>
                <a:gd name="T50" fmla="*/ 148 w 148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2" name="Freeform 31"/>
            <p:cNvSpPr/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3" name="Freeform 32"/>
            <p:cNvSpPr/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4" name="Freeform 33"/>
            <p:cNvSpPr/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5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66" name="Freeform 35"/>
            <p:cNvSpPr/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2147483647 w 165"/>
                <a:gd name="T1" fmla="*/ 2147483647 h 186"/>
                <a:gd name="T2" fmla="*/ 2147483647 w 165"/>
                <a:gd name="T3" fmla="*/ 2147483647 h 186"/>
                <a:gd name="T4" fmla="*/ 2147483647 w 165"/>
                <a:gd name="T5" fmla="*/ 2147483647 h 186"/>
                <a:gd name="T6" fmla="*/ 2147483647 w 165"/>
                <a:gd name="T7" fmla="*/ 2147483647 h 186"/>
                <a:gd name="T8" fmla="*/ 2147483647 w 165"/>
                <a:gd name="T9" fmla="*/ 2147483647 h 186"/>
                <a:gd name="T10" fmla="*/ 2147483647 w 165"/>
                <a:gd name="T11" fmla="*/ 0 h 186"/>
                <a:gd name="T12" fmla="*/ 2147483647 w 165"/>
                <a:gd name="T13" fmla="*/ 0 h 186"/>
                <a:gd name="T14" fmla="*/ 2147483647 w 165"/>
                <a:gd name="T15" fmla="*/ 0 h 186"/>
                <a:gd name="T16" fmla="*/ 2147483647 w 165"/>
                <a:gd name="T17" fmla="*/ 0 h 186"/>
                <a:gd name="T18" fmla="*/ 2147483647 w 165"/>
                <a:gd name="T19" fmla="*/ 0 h 186"/>
                <a:gd name="T20" fmla="*/ 2147483647 w 165"/>
                <a:gd name="T21" fmla="*/ 0 h 186"/>
                <a:gd name="T22" fmla="*/ 2147483647 w 165"/>
                <a:gd name="T23" fmla="*/ 2147483647 h 186"/>
                <a:gd name="T24" fmla="*/ 2147483647 w 165"/>
                <a:gd name="T25" fmla="*/ 2147483647 h 186"/>
                <a:gd name="T26" fmla="*/ 2147483647 w 165"/>
                <a:gd name="T27" fmla="*/ 2147483647 h 186"/>
                <a:gd name="T28" fmla="*/ 2147483647 w 165"/>
                <a:gd name="T29" fmla="*/ 2147483647 h 186"/>
                <a:gd name="T30" fmla="*/ 2147483647 w 165"/>
                <a:gd name="T31" fmla="*/ 2147483647 h 186"/>
                <a:gd name="T32" fmla="*/ 2147483647 w 165"/>
                <a:gd name="T33" fmla="*/ 2147483647 h 186"/>
                <a:gd name="T34" fmla="*/ 2147483647 w 165"/>
                <a:gd name="T35" fmla="*/ 2147483647 h 186"/>
                <a:gd name="T36" fmla="*/ 2147483647 w 165"/>
                <a:gd name="T37" fmla="*/ 2147483647 h 186"/>
                <a:gd name="T38" fmla="*/ 2147483647 w 165"/>
                <a:gd name="T39" fmla="*/ 2147483647 h 186"/>
                <a:gd name="T40" fmla="*/ 2147483647 w 165"/>
                <a:gd name="T41" fmla="*/ 2147483647 h 186"/>
                <a:gd name="T42" fmla="*/ 2147483647 w 165"/>
                <a:gd name="T43" fmla="*/ 2147483647 h 186"/>
                <a:gd name="T44" fmla="*/ 2147483647 w 165"/>
                <a:gd name="T45" fmla="*/ 2147483647 h 186"/>
                <a:gd name="T46" fmla="*/ 2147483647 w 165"/>
                <a:gd name="T47" fmla="*/ 2147483647 h 186"/>
                <a:gd name="T48" fmla="*/ 2147483647 w 165"/>
                <a:gd name="T49" fmla="*/ 2147483647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"/>
                <a:gd name="T76" fmla="*/ 0 h 186"/>
                <a:gd name="T77" fmla="*/ 165 w 165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7" name="Freeform 36"/>
            <p:cNvSpPr/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2147483647 w 136"/>
                <a:gd name="T1" fmla="*/ 0 h 54"/>
                <a:gd name="T2" fmla="*/ 0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0 h 54"/>
                <a:gd name="T12" fmla="*/ 2147483647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4"/>
                <a:gd name="T23" fmla="*/ 136 w 1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8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69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0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1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2" name="Freeform 41"/>
            <p:cNvSpPr/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47483647 w 84"/>
                <a:gd name="T1" fmla="*/ 2147483647 h 24"/>
                <a:gd name="T2" fmla="*/ 2147483647 w 84"/>
                <a:gd name="T3" fmla="*/ 0 h 24"/>
                <a:gd name="T4" fmla="*/ 2147483647 w 84"/>
                <a:gd name="T5" fmla="*/ 0 h 24"/>
                <a:gd name="T6" fmla="*/ 0 w 84"/>
                <a:gd name="T7" fmla="*/ 2147483647 h 24"/>
                <a:gd name="T8" fmla="*/ 2147483647 w 84"/>
                <a:gd name="T9" fmla="*/ 2147483647 h 24"/>
                <a:gd name="T10" fmla="*/ 2147483647 w 8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4"/>
                <a:gd name="T20" fmla="*/ 84 w 8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3" name="Freeform 42"/>
            <p:cNvSpPr/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4" name="Freeform 43"/>
            <p:cNvSpPr/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5" name="Freeform 44"/>
            <p:cNvSpPr/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2147483647 h 25"/>
                <a:gd name="T4" fmla="*/ 2147483647 w 258"/>
                <a:gd name="T5" fmla="*/ 2147483647 h 25"/>
                <a:gd name="T6" fmla="*/ 2147483647 w 258"/>
                <a:gd name="T7" fmla="*/ 2147483647 h 25"/>
                <a:gd name="T8" fmla="*/ 2147483647 w 258"/>
                <a:gd name="T9" fmla="*/ 2147483647 h 25"/>
                <a:gd name="T10" fmla="*/ 2147483647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5"/>
                <a:gd name="T23" fmla="*/ 258 w 25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6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7" name="Freeform 46"/>
            <p:cNvSpPr/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147483647 w 115"/>
                <a:gd name="T1" fmla="*/ 2147483647 h 5"/>
                <a:gd name="T2" fmla="*/ 0 w 115"/>
                <a:gd name="T3" fmla="*/ 2147483647 h 5"/>
                <a:gd name="T4" fmla="*/ 2147483647 w 115"/>
                <a:gd name="T5" fmla="*/ 0 h 5"/>
                <a:gd name="T6" fmla="*/ 2147483647 w 115"/>
                <a:gd name="T7" fmla="*/ 0 h 5"/>
                <a:gd name="T8" fmla="*/ 2147483647 w 11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"/>
                <a:gd name="T17" fmla="*/ 115 w 1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8" name="Freeform 47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2147483647 w 247"/>
                <a:gd name="T1" fmla="*/ 0 h 138"/>
                <a:gd name="T2" fmla="*/ 0 w 247"/>
                <a:gd name="T3" fmla="*/ 0 h 138"/>
                <a:gd name="T4" fmla="*/ 0 w 247"/>
                <a:gd name="T5" fmla="*/ 2147483647 h 138"/>
                <a:gd name="T6" fmla="*/ 2147483647 w 247"/>
                <a:gd name="T7" fmla="*/ 0 h 138"/>
                <a:gd name="T8" fmla="*/ 2147483647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9" name="Freeform 48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2147483647 h 138"/>
                <a:gd name="T2" fmla="*/ 0 w 247"/>
                <a:gd name="T3" fmla="*/ 2147483647 h 138"/>
                <a:gd name="T4" fmla="*/ 2147483647 w 247"/>
                <a:gd name="T5" fmla="*/ 2147483647 h 138"/>
                <a:gd name="T6" fmla="*/ 2147483647 w 247"/>
                <a:gd name="T7" fmla="*/ 0 h 138"/>
                <a:gd name="T8" fmla="*/ 0 w 247"/>
                <a:gd name="T9" fmla="*/ 214748364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0" name="Freeform 49"/>
            <p:cNvSpPr/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2147483647 w 361"/>
                <a:gd name="T1" fmla="*/ 2147483647 h 320"/>
                <a:gd name="T2" fmla="*/ 2147483647 w 361"/>
                <a:gd name="T3" fmla="*/ 2147483647 h 320"/>
                <a:gd name="T4" fmla="*/ 2147483647 w 361"/>
                <a:gd name="T5" fmla="*/ 0 h 320"/>
                <a:gd name="T6" fmla="*/ 2147483647 w 361"/>
                <a:gd name="T7" fmla="*/ 2147483647 h 320"/>
                <a:gd name="T8" fmla="*/ 2147483647 w 361"/>
                <a:gd name="T9" fmla="*/ 2147483647 h 320"/>
                <a:gd name="T10" fmla="*/ 2147483647 w 361"/>
                <a:gd name="T11" fmla="*/ 2147483647 h 320"/>
                <a:gd name="T12" fmla="*/ 2147483647 w 361"/>
                <a:gd name="T13" fmla="*/ 2147483647 h 320"/>
                <a:gd name="T14" fmla="*/ 2147483647 w 361"/>
                <a:gd name="T15" fmla="*/ 2147483647 h 320"/>
                <a:gd name="T16" fmla="*/ 2147483647 w 361"/>
                <a:gd name="T17" fmla="*/ 2147483647 h 320"/>
                <a:gd name="T18" fmla="*/ 2147483647 w 361"/>
                <a:gd name="T19" fmla="*/ 2147483647 h 320"/>
                <a:gd name="T20" fmla="*/ 2147483647 w 361"/>
                <a:gd name="T21" fmla="*/ 2147483647 h 320"/>
                <a:gd name="T22" fmla="*/ 2147483647 w 361"/>
                <a:gd name="T23" fmla="*/ 2147483647 h 320"/>
                <a:gd name="T24" fmla="*/ 2147483647 w 361"/>
                <a:gd name="T25" fmla="*/ 2147483647 h 320"/>
                <a:gd name="T26" fmla="*/ 2147483647 w 361"/>
                <a:gd name="T27" fmla="*/ 2147483647 h 320"/>
                <a:gd name="T28" fmla="*/ 2147483647 w 361"/>
                <a:gd name="T29" fmla="*/ 2147483647 h 320"/>
                <a:gd name="T30" fmla="*/ 2147483647 w 361"/>
                <a:gd name="T31" fmla="*/ 2147483647 h 320"/>
                <a:gd name="T32" fmla="*/ 2147483647 w 361"/>
                <a:gd name="T33" fmla="*/ 2147483647 h 320"/>
                <a:gd name="T34" fmla="*/ 2147483647 w 361"/>
                <a:gd name="T35" fmla="*/ 2147483647 h 320"/>
                <a:gd name="T36" fmla="*/ 0 w 361"/>
                <a:gd name="T37" fmla="*/ 2147483647 h 320"/>
                <a:gd name="T38" fmla="*/ 2147483647 w 361"/>
                <a:gd name="T39" fmla="*/ 2147483647 h 320"/>
                <a:gd name="T40" fmla="*/ 2147483647 w 361"/>
                <a:gd name="T41" fmla="*/ 2147483647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320"/>
                <a:gd name="T65" fmla="*/ 361 w 361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1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2147483647 w 319"/>
                <a:gd name="T1" fmla="*/ 2147483647 h 340"/>
                <a:gd name="T2" fmla="*/ 2147483647 w 319"/>
                <a:gd name="T3" fmla="*/ 2147483647 h 340"/>
                <a:gd name="T4" fmla="*/ 2147483647 w 319"/>
                <a:gd name="T5" fmla="*/ 2147483647 h 340"/>
                <a:gd name="T6" fmla="*/ 2147483647 w 319"/>
                <a:gd name="T7" fmla="*/ 2147483647 h 340"/>
                <a:gd name="T8" fmla="*/ 2147483647 w 319"/>
                <a:gd name="T9" fmla="*/ 2147483647 h 340"/>
                <a:gd name="T10" fmla="*/ 2147483647 w 319"/>
                <a:gd name="T11" fmla="*/ 2147483647 h 340"/>
                <a:gd name="T12" fmla="*/ 2147483647 w 319"/>
                <a:gd name="T13" fmla="*/ 2147483647 h 340"/>
                <a:gd name="T14" fmla="*/ 2147483647 w 319"/>
                <a:gd name="T15" fmla="*/ 2147483647 h 340"/>
                <a:gd name="T16" fmla="*/ 2147483647 w 319"/>
                <a:gd name="T17" fmla="*/ 2147483647 h 340"/>
                <a:gd name="T18" fmla="*/ 2147483647 w 319"/>
                <a:gd name="T19" fmla="*/ 2147483647 h 340"/>
                <a:gd name="T20" fmla="*/ 2147483647 w 319"/>
                <a:gd name="T21" fmla="*/ 2147483647 h 340"/>
                <a:gd name="T22" fmla="*/ 2147483647 w 319"/>
                <a:gd name="T23" fmla="*/ 2147483647 h 340"/>
                <a:gd name="T24" fmla="*/ 2147483647 w 319"/>
                <a:gd name="T25" fmla="*/ 2147483647 h 340"/>
                <a:gd name="T26" fmla="*/ 2147483647 w 319"/>
                <a:gd name="T27" fmla="*/ 2147483647 h 340"/>
                <a:gd name="T28" fmla="*/ 2147483647 w 319"/>
                <a:gd name="T29" fmla="*/ 2147483647 h 340"/>
                <a:gd name="T30" fmla="*/ 2147483647 w 319"/>
                <a:gd name="T31" fmla="*/ 2147483647 h 340"/>
                <a:gd name="T32" fmla="*/ 2147483647 w 319"/>
                <a:gd name="T33" fmla="*/ 2147483647 h 340"/>
                <a:gd name="T34" fmla="*/ 2147483647 w 319"/>
                <a:gd name="T35" fmla="*/ 2147483647 h 340"/>
                <a:gd name="T36" fmla="*/ 2147483647 w 319"/>
                <a:gd name="T37" fmla="*/ 2147483647 h 340"/>
                <a:gd name="T38" fmla="*/ 2147483647 w 319"/>
                <a:gd name="T39" fmla="*/ 2147483647 h 340"/>
                <a:gd name="T40" fmla="*/ 2147483647 w 319"/>
                <a:gd name="T41" fmla="*/ 2147483647 h 340"/>
                <a:gd name="T42" fmla="*/ 2147483647 w 319"/>
                <a:gd name="T43" fmla="*/ 2147483647 h 340"/>
                <a:gd name="T44" fmla="*/ 2147483647 w 319"/>
                <a:gd name="T45" fmla="*/ 2147483647 h 340"/>
                <a:gd name="T46" fmla="*/ 2147483647 w 319"/>
                <a:gd name="T47" fmla="*/ 2147483647 h 340"/>
                <a:gd name="T48" fmla="*/ 2147483647 w 319"/>
                <a:gd name="T49" fmla="*/ 2147483647 h 340"/>
                <a:gd name="T50" fmla="*/ 2147483647 w 319"/>
                <a:gd name="T51" fmla="*/ 2147483647 h 340"/>
                <a:gd name="T52" fmla="*/ 2147483647 w 319"/>
                <a:gd name="T53" fmla="*/ 2147483647 h 340"/>
                <a:gd name="T54" fmla="*/ 2147483647 w 319"/>
                <a:gd name="T55" fmla="*/ 2147483647 h 340"/>
                <a:gd name="T56" fmla="*/ 0 w 319"/>
                <a:gd name="T57" fmla="*/ 2147483647 h 340"/>
                <a:gd name="T58" fmla="*/ 2147483647 w 319"/>
                <a:gd name="T59" fmla="*/ 2147483647 h 340"/>
                <a:gd name="T60" fmla="*/ 2147483647 w 319"/>
                <a:gd name="T61" fmla="*/ 2147483647 h 340"/>
                <a:gd name="T62" fmla="*/ 2147483647 w 319"/>
                <a:gd name="T63" fmla="*/ 2147483647 h 340"/>
                <a:gd name="T64" fmla="*/ 2147483647 w 319"/>
                <a:gd name="T65" fmla="*/ 2147483647 h 340"/>
                <a:gd name="T66" fmla="*/ 2147483647 w 319"/>
                <a:gd name="T67" fmla="*/ 2147483647 h 340"/>
                <a:gd name="T68" fmla="*/ 2147483647 w 319"/>
                <a:gd name="T69" fmla="*/ 2147483647 h 340"/>
                <a:gd name="T70" fmla="*/ 2147483647 w 319"/>
                <a:gd name="T71" fmla="*/ 2147483647 h 340"/>
                <a:gd name="T72" fmla="*/ 2147483647 w 319"/>
                <a:gd name="T73" fmla="*/ 2147483647 h 340"/>
                <a:gd name="T74" fmla="*/ 2147483647 w 319"/>
                <a:gd name="T75" fmla="*/ 2147483647 h 340"/>
                <a:gd name="T76" fmla="*/ 2147483647 w 319"/>
                <a:gd name="T77" fmla="*/ 2147483647 h 340"/>
                <a:gd name="T78" fmla="*/ 2147483647 w 319"/>
                <a:gd name="T79" fmla="*/ 2147483647 h 340"/>
                <a:gd name="T80" fmla="*/ 2147483647 w 319"/>
                <a:gd name="T81" fmla="*/ 2147483647 h 340"/>
                <a:gd name="T82" fmla="*/ 2147483647 w 319"/>
                <a:gd name="T83" fmla="*/ 2147483647 h 340"/>
                <a:gd name="T84" fmla="*/ 2147483647 w 319"/>
                <a:gd name="T85" fmla="*/ 2147483647 h 340"/>
                <a:gd name="T86" fmla="*/ 2147483647 w 319"/>
                <a:gd name="T87" fmla="*/ 2147483647 h 340"/>
                <a:gd name="T88" fmla="*/ 2147483647 w 319"/>
                <a:gd name="T89" fmla="*/ 0 h 340"/>
                <a:gd name="T90" fmla="*/ 2147483647 w 319"/>
                <a:gd name="T91" fmla="*/ 2147483647 h 340"/>
                <a:gd name="T92" fmla="*/ 2147483647 w 319"/>
                <a:gd name="T93" fmla="*/ 2147483647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9"/>
                <a:gd name="T142" fmla="*/ 0 h 340"/>
                <a:gd name="T143" fmla="*/ 319 w 31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2" name="Freeform 51"/>
            <p:cNvSpPr/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2147483647 w 315"/>
                <a:gd name="T1" fmla="*/ 2147483647 h 315"/>
                <a:gd name="T2" fmla="*/ 2147483647 w 315"/>
                <a:gd name="T3" fmla="*/ 2147483647 h 315"/>
                <a:gd name="T4" fmla="*/ 2147483647 w 315"/>
                <a:gd name="T5" fmla="*/ 2147483647 h 315"/>
                <a:gd name="T6" fmla="*/ 2147483647 w 315"/>
                <a:gd name="T7" fmla="*/ 2147483647 h 315"/>
                <a:gd name="T8" fmla="*/ 2147483647 w 315"/>
                <a:gd name="T9" fmla="*/ 214748364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315"/>
                <a:gd name="T17" fmla="*/ 315 w 315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3" name="Freeform 52"/>
            <p:cNvSpPr/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2147483647 w 123"/>
                <a:gd name="T1" fmla="*/ 0 h 154"/>
                <a:gd name="T2" fmla="*/ 2147483647 w 123"/>
                <a:gd name="T3" fmla="*/ 2147483647 h 154"/>
                <a:gd name="T4" fmla="*/ 2147483647 w 123"/>
                <a:gd name="T5" fmla="*/ 2147483647 h 154"/>
                <a:gd name="T6" fmla="*/ 2147483647 w 123"/>
                <a:gd name="T7" fmla="*/ 2147483647 h 154"/>
                <a:gd name="T8" fmla="*/ 2147483647 w 123"/>
                <a:gd name="T9" fmla="*/ 2147483647 h 154"/>
                <a:gd name="T10" fmla="*/ 2147483647 w 123"/>
                <a:gd name="T11" fmla="*/ 2147483647 h 154"/>
                <a:gd name="T12" fmla="*/ 2147483647 w 123"/>
                <a:gd name="T13" fmla="*/ 2147483647 h 154"/>
                <a:gd name="T14" fmla="*/ 2147483647 w 123"/>
                <a:gd name="T15" fmla="*/ 2147483647 h 154"/>
                <a:gd name="T16" fmla="*/ 2147483647 w 123"/>
                <a:gd name="T17" fmla="*/ 2147483647 h 154"/>
                <a:gd name="T18" fmla="*/ 2147483647 w 123"/>
                <a:gd name="T19" fmla="*/ 2147483647 h 154"/>
                <a:gd name="T20" fmla="*/ 2147483647 w 123"/>
                <a:gd name="T21" fmla="*/ 2147483647 h 154"/>
                <a:gd name="T22" fmla="*/ 0 w 123"/>
                <a:gd name="T23" fmla="*/ 2147483647 h 154"/>
                <a:gd name="T24" fmla="*/ 2147483647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4"/>
                <a:gd name="T41" fmla="*/ 123 w 123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4" name="Freeform 53"/>
            <p:cNvSpPr/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5" name="Freeform 54"/>
            <p:cNvSpPr/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6" name="Freeform 55"/>
            <p:cNvSpPr/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7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0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2147483647 h 101"/>
                <a:gd name="T28" fmla="*/ 2147483647 w 81"/>
                <a:gd name="T29" fmla="*/ 0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2147483647 w 81"/>
                <a:gd name="T35" fmla="*/ 2147483647 h 101"/>
                <a:gd name="T36" fmla="*/ 2147483647 w 81"/>
                <a:gd name="T37" fmla="*/ 2147483647 h 101"/>
                <a:gd name="T38" fmla="*/ 2147483647 w 81"/>
                <a:gd name="T39" fmla="*/ 2147483647 h 101"/>
                <a:gd name="T40" fmla="*/ 2147483647 w 81"/>
                <a:gd name="T41" fmla="*/ 2147483647 h 101"/>
                <a:gd name="T42" fmla="*/ 2147483647 w 81"/>
                <a:gd name="T43" fmla="*/ 2147483647 h 101"/>
                <a:gd name="T44" fmla="*/ 2147483647 w 81"/>
                <a:gd name="T45" fmla="*/ 2147483647 h 101"/>
                <a:gd name="T46" fmla="*/ 2147483647 w 81"/>
                <a:gd name="T47" fmla="*/ 2147483647 h 101"/>
                <a:gd name="T48" fmla="*/ 2147483647 w 81"/>
                <a:gd name="T49" fmla="*/ 2147483647 h 101"/>
                <a:gd name="T50" fmla="*/ 2147483647 w 81"/>
                <a:gd name="T51" fmla="*/ 2147483647 h 101"/>
                <a:gd name="T52" fmla="*/ 2147483647 w 81"/>
                <a:gd name="T53" fmla="*/ 2147483647 h 101"/>
                <a:gd name="T54" fmla="*/ 2147483647 w 81"/>
                <a:gd name="T55" fmla="*/ 2147483647 h 101"/>
                <a:gd name="T56" fmla="*/ 2147483647 w 81"/>
                <a:gd name="T57" fmla="*/ 2147483647 h 101"/>
                <a:gd name="T58" fmla="*/ 2147483647 w 81"/>
                <a:gd name="T59" fmla="*/ 2147483647 h 101"/>
                <a:gd name="T60" fmla="*/ 2147483647 w 81"/>
                <a:gd name="T61" fmla="*/ 2147483647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101"/>
                <a:gd name="T95" fmla="*/ 81 w 81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8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2147483647 w 134"/>
                <a:gd name="T1" fmla="*/ 0 h 166"/>
                <a:gd name="T2" fmla="*/ 0 w 134"/>
                <a:gd name="T3" fmla="*/ 2147483647 h 166"/>
                <a:gd name="T4" fmla="*/ 2147483647 w 134"/>
                <a:gd name="T5" fmla="*/ 2147483647 h 166"/>
                <a:gd name="T6" fmla="*/ 2147483647 w 134"/>
                <a:gd name="T7" fmla="*/ 2147483647 h 166"/>
                <a:gd name="T8" fmla="*/ 2147483647 w 134"/>
                <a:gd name="T9" fmla="*/ 2147483647 h 166"/>
                <a:gd name="T10" fmla="*/ 2147483647 w 134"/>
                <a:gd name="T11" fmla="*/ 2147483647 h 166"/>
                <a:gd name="T12" fmla="*/ 2147483647 w 134"/>
                <a:gd name="T13" fmla="*/ 2147483647 h 166"/>
                <a:gd name="T14" fmla="*/ 2147483647 w 134"/>
                <a:gd name="T15" fmla="*/ 2147483647 h 166"/>
                <a:gd name="T16" fmla="*/ 2147483647 w 134"/>
                <a:gd name="T17" fmla="*/ 2147483647 h 166"/>
                <a:gd name="T18" fmla="*/ 2147483647 w 134"/>
                <a:gd name="T19" fmla="*/ 2147483647 h 166"/>
                <a:gd name="T20" fmla="*/ 2147483647 w 134"/>
                <a:gd name="T21" fmla="*/ 2147483647 h 166"/>
                <a:gd name="T22" fmla="*/ 2147483647 w 134"/>
                <a:gd name="T23" fmla="*/ 2147483647 h 166"/>
                <a:gd name="T24" fmla="*/ 2147483647 w 134"/>
                <a:gd name="T25" fmla="*/ 2147483647 h 166"/>
                <a:gd name="T26" fmla="*/ 2147483647 w 134"/>
                <a:gd name="T27" fmla="*/ 2147483647 h 166"/>
                <a:gd name="T28" fmla="*/ 2147483647 w 134"/>
                <a:gd name="T29" fmla="*/ 0 h 166"/>
                <a:gd name="T30" fmla="*/ 2147483647 w 134"/>
                <a:gd name="T31" fmla="*/ 2147483647 h 166"/>
                <a:gd name="T32" fmla="*/ 2147483647 w 134"/>
                <a:gd name="T33" fmla="*/ 2147483647 h 166"/>
                <a:gd name="T34" fmla="*/ 2147483647 w 134"/>
                <a:gd name="T35" fmla="*/ 2147483647 h 166"/>
                <a:gd name="T36" fmla="*/ 2147483647 w 134"/>
                <a:gd name="T37" fmla="*/ 2147483647 h 166"/>
                <a:gd name="T38" fmla="*/ 2147483647 w 134"/>
                <a:gd name="T39" fmla="*/ 2147483647 h 166"/>
                <a:gd name="T40" fmla="*/ 2147483647 w 134"/>
                <a:gd name="T41" fmla="*/ 2147483647 h 166"/>
                <a:gd name="T42" fmla="*/ 2147483647 w 134"/>
                <a:gd name="T43" fmla="*/ 2147483647 h 166"/>
                <a:gd name="T44" fmla="*/ 2147483647 w 134"/>
                <a:gd name="T45" fmla="*/ 2147483647 h 166"/>
                <a:gd name="T46" fmla="*/ 2147483647 w 134"/>
                <a:gd name="T47" fmla="*/ 2147483647 h 166"/>
                <a:gd name="T48" fmla="*/ 2147483647 w 134"/>
                <a:gd name="T49" fmla="*/ 2147483647 h 166"/>
                <a:gd name="T50" fmla="*/ 2147483647 w 134"/>
                <a:gd name="T51" fmla="*/ 2147483647 h 166"/>
                <a:gd name="T52" fmla="*/ 2147483647 w 134"/>
                <a:gd name="T53" fmla="*/ 2147483647 h 166"/>
                <a:gd name="T54" fmla="*/ 2147483647 w 134"/>
                <a:gd name="T55" fmla="*/ 2147483647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66"/>
                <a:gd name="T86" fmla="*/ 134 w 134"/>
                <a:gd name="T87" fmla="*/ 166 h 1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9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90" name="Freeform 59"/>
            <p:cNvSpPr/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147483647 w 81"/>
                <a:gd name="T1" fmla="*/ 2147483647 h 132"/>
                <a:gd name="T2" fmla="*/ 2147483647 w 81"/>
                <a:gd name="T3" fmla="*/ 2147483647 h 132"/>
                <a:gd name="T4" fmla="*/ 2147483647 w 81"/>
                <a:gd name="T5" fmla="*/ 0 h 132"/>
                <a:gd name="T6" fmla="*/ 2147483647 w 81"/>
                <a:gd name="T7" fmla="*/ 2147483647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32"/>
                <a:gd name="T14" fmla="*/ 81 w 81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1" name="Freeform 60"/>
            <p:cNvSpPr/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09"/>
                <a:gd name="T14" fmla="*/ 84 w 8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2" name="Freeform 61"/>
            <p:cNvSpPr/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2147483647 h 178"/>
                <a:gd name="T2" fmla="*/ 2147483647 w 134"/>
                <a:gd name="T3" fmla="*/ 2147483647 h 178"/>
                <a:gd name="T4" fmla="*/ 2147483647 w 134"/>
                <a:gd name="T5" fmla="*/ 2147483647 h 178"/>
                <a:gd name="T6" fmla="*/ 2147483647 w 134"/>
                <a:gd name="T7" fmla="*/ 2147483647 h 178"/>
                <a:gd name="T8" fmla="*/ 2147483647 w 134"/>
                <a:gd name="T9" fmla="*/ 0 h 178"/>
                <a:gd name="T10" fmla="*/ 2147483647 w 134"/>
                <a:gd name="T11" fmla="*/ 2147483647 h 178"/>
                <a:gd name="T12" fmla="*/ 0 w 134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78"/>
                <a:gd name="T23" fmla="*/ 134 w 134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3" name="Freeform 62"/>
            <p:cNvSpPr/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4" name="Freeform 63"/>
            <p:cNvSpPr/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0"/>
                <a:gd name="T17" fmla="*/ 41 w 4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5" name="Freeform 64"/>
            <p:cNvSpPr/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2147483647 w 63"/>
                <a:gd name="T1" fmla="*/ 2147483647 h 43"/>
                <a:gd name="T2" fmla="*/ 0 w 63"/>
                <a:gd name="T3" fmla="*/ 2147483647 h 43"/>
                <a:gd name="T4" fmla="*/ 2147483647 w 63"/>
                <a:gd name="T5" fmla="*/ 2147483647 h 43"/>
                <a:gd name="T6" fmla="*/ 2147483647 w 63"/>
                <a:gd name="T7" fmla="*/ 2147483647 h 43"/>
                <a:gd name="T8" fmla="*/ 2147483647 w 63"/>
                <a:gd name="T9" fmla="*/ 2147483647 h 43"/>
                <a:gd name="T10" fmla="*/ 2147483647 w 63"/>
                <a:gd name="T11" fmla="*/ 0 h 43"/>
                <a:gd name="T12" fmla="*/ 2147483647 w 63"/>
                <a:gd name="T13" fmla="*/ 214748364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43"/>
                <a:gd name="T23" fmla="*/ 63 w 6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6" name="Freeform 65"/>
            <p:cNvSpPr/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7" name="Freeform 66"/>
            <p:cNvSpPr/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2147483647 w 55"/>
                <a:gd name="T1" fmla="*/ 2147483647 h 96"/>
                <a:gd name="T2" fmla="*/ 2147483647 w 55"/>
                <a:gd name="T3" fmla="*/ 2147483647 h 96"/>
                <a:gd name="T4" fmla="*/ 2147483647 w 55"/>
                <a:gd name="T5" fmla="*/ 2147483647 h 96"/>
                <a:gd name="T6" fmla="*/ 2147483647 w 55"/>
                <a:gd name="T7" fmla="*/ 2147483647 h 96"/>
                <a:gd name="T8" fmla="*/ 2147483647 w 55"/>
                <a:gd name="T9" fmla="*/ 2147483647 h 96"/>
                <a:gd name="T10" fmla="*/ 2147483647 w 55"/>
                <a:gd name="T11" fmla="*/ 2147483647 h 96"/>
                <a:gd name="T12" fmla="*/ 2147483647 w 55"/>
                <a:gd name="T13" fmla="*/ 2147483647 h 96"/>
                <a:gd name="T14" fmla="*/ 2147483647 w 55"/>
                <a:gd name="T15" fmla="*/ 2147483647 h 96"/>
                <a:gd name="T16" fmla="*/ 2147483647 w 55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96"/>
                <a:gd name="T29" fmla="*/ 55 w 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8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2147483647 w 634"/>
                <a:gd name="T1" fmla="*/ 2147483647 h 651"/>
                <a:gd name="T2" fmla="*/ 2147483647 w 634"/>
                <a:gd name="T3" fmla="*/ 2147483647 h 651"/>
                <a:gd name="T4" fmla="*/ 2147483647 w 634"/>
                <a:gd name="T5" fmla="*/ 0 h 651"/>
                <a:gd name="T6" fmla="*/ 0 w 634"/>
                <a:gd name="T7" fmla="*/ 0 h 651"/>
                <a:gd name="T8" fmla="*/ 0 w 634"/>
                <a:gd name="T9" fmla="*/ 2147483647 h 651"/>
                <a:gd name="T10" fmla="*/ 2147483647 w 634"/>
                <a:gd name="T11" fmla="*/ 2147483647 h 651"/>
                <a:gd name="T12" fmla="*/ 2147483647 w 634"/>
                <a:gd name="T13" fmla="*/ 2147483647 h 651"/>
                <a:gd name="T14" fmla="*/ 0 w 634"/>
                <a:gd name="T15" fmla="*/ 2147483647 h 651"/>
                <a:gd name="T16" fmla="*/ 0 w 634"/>
                <a:gd name="T17" fmla="*/ 2147483647 h 651"/>
                <a:gd name="T18" fmla="*/ 2147483647 w 634"/>
                <a:gd name="T19" fmla="*/ 2147483647 h 651"/>
                <a:gd name="T20" fmla="*/ 2147483647 w 634"/>
                <a:gd name="T21" fmla="*/ 2147483647 h 651"/>
                <a:gd name="T22" fmla="*/ 2147483647 w 634"/>
                <a:gd name="T23" fmla="*/ 2147483647 h 651"/>
                <a:gd name="T24" fmla="*/ 2147483647 w 634"/>
                <a:gd name="T25" fmla="*/ 2147483647 h 651"/>
                <a:gd name="T26" fmla="*/ 2147483647 w 634"/>
                <a:gd name="T27" fmla="*/ 2147483647 h 651"/>
                <a:gd name="T28" fmla="*/ 2147483647 w 634"/>
                <a:gd name="T29" fmla="*/ 2147483647 h 651"/>
                <a:gd name="T30" fmla="*/ 2147483647 w 634"/>
                <a:gd name="T31" fmla="*/ 2147483647 h 651"/>
                <a:gd name="T32" fmla="*/ 2147483647 w 634"/>
                <a:gd name="T33" fmla="*/ 2147483647 h 651"/>
                <a:gd name="T34" fmla="*/ 2147483647 w 634"/>
                <a:gd name="T35" fmla="*/ 2147483647 h 651"/>
                <a:gd name="T36" fmla="*/ 2147483647 w 634"/>
                <a:gd name="T37" fmla="*/ 2147483647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4"/>
                <a:gd name="T58" fmla="*/ 0 h 651"/>
                <a:gd name="T59" fmla="*/ 634 w 634"/>
                <a:gd name="T60" fmla="*/ 651 h 6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9" name="Freeform 68"/>
            <p:cNvSpPr/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2147483647 w 837"/>
                <a:gd name="T1" fmla="*/ 2147483647 h 271"/>
                <a:gd name="T2" fmla="*/ 2147483647 w 837"/>
                <a:gd name="T3" fmla="*/ 2147483647 h 271"/>
                <a:gd name="T4" fmla="*/ 2147483647 w 837"/>
                <a:gd name="T5" fmla="*/ 2147483647 h 271"/>
                <a:gd name="T6" fmla="*/ 2147483647 w 837"/>
                <a:gd name="T7" fmla="*/ 2147483647 h 271"/>
                <a:gd name="T8" fmla="*/ 2147483647 w 837"/>
                <a:gd name="T9" fmla="*/ 2147483647 h 271"/>
                <a:gd name="T10" fmla="*/ 2147483647 w 837"/>
                <a:gd name="T11" fmla="*/ 2147483647 h 271"/>
                <a:gd name="T12" fmla="*/ 2147483647 w 837"/>
                <a:gd name="T13" fmla="*/ 2147483647 h 271"/>
                <a:gd name="T14" fmla="*/ 2147483647 w 837"/>
                <a:gd name="T15" fmla="*/ 2147483647 h 271"/>
                <a:gd name="T16" fmla="*/ 2147483647 w 837"/>
                <a:gd name="T17" fmla="*/ 0 h 271"/>
                <a:gd name="T18" fmla="*/ 2147483647 w 837"/>
                <a:gd name="T19" fmla="*/ 0 h 271"/>
                <a:gd name="T20" fmla="*/ 2147483647 w 837"/>
                <a:gd name="T21" fmla="*/ 2147483647 h 271"/>
                <a:gd name="T22" fmla="*/ 2147483647 w 837"/>
                <a:gd name="T23" fmla="*/ 2147483647 h 271"/>
                <a:gd name="T24" fmla="*/ 0 w 837"/>
                <a:gd name="T25" fmla="*/ 2147483647 h 271"/>
                <a:gd name="T26" fmla="*/ 0 w 837"/>
                <a:gd name="T27" fmla="*/ 2147483647 h 271"/>
                <a:gd name="T28" fmla="*/ 0 w 837"/>
                <a:gd name="T29" fmla="*/ 2147483647 h 271"/>
                <a:gd name="T30" fmla="*/ 2147483647 w 837"/>
                <a:gd name="T31" fmla="*/ 2147483647 h 271"/>
                <a:gd name="T32" fmla="*/ 2147483647 w 837"/>
                <a:gd name="T33" fmla="*/ 2147483647 h 271"/>
                <a:gd name="T34" fmla="*/ 2147483647 w 837"/>
                <a:gd name="T35" fmla="*/ 2147483647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7"/>
                <a:gd name="T55" fmla="*/ 0 h 271"/>
                <a:gd name="T56" fmla="*/ 837 w 837"/>
                <a:gd name="T57" fmla="*/ 271 h 2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0" name="Freeform 69"/>
            <p:cNvSpPr/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2147483647 w 177"/>
                <a:gd name="T1" fmla="*/ 2147483647 h 162"/>
                <a:gd name="T2" fmla="*/ 2147483647 w 177"/>
                <a:gd name="T3" fmla="*/ 2147483647 h 162"/>
                <a:gd name="T4" fmla="*/ 2147483647 w 177"/>
                <a:gd name="T5" fmla="*/ 2147483647 h 162"/>
                <a:gd name="T6" fmla="*/ 0 w 177"/>
                <a:gd name="T7" fmla="*/ 0 h 162"/>
                <a:gd name="T8" fmla="*/ 0 w 177"/>
                <a:gd name="T9" fmla="*/ 2147483647 h 162"/>
                <a:gd name="T10" fmla="*/ 2147483647 w 177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62"/>
                <a:gd name="T20" fmla="*/ 177 w 1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1" name="Freeform 70"/>
            <p:cNvSpPr/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2147483647 w 131"/>
                <a:gd name="T1" fmla="*/ 2147483647 h 283"/>
                <a:gd name="T2" fmla="*/ 2147483647 w 131"/>
                <a:gd name="T3" fmla="*/ 2147483647 h 283"/>
                <a:gd name="T4" fmla="*/ 0 w 131"/>
                <a:gd name="T5" fmla="*/ 0 h 283"/>
                <a:gd name="T6" fmla="*/ 0 w 131"/>
                <a:gd name="T7" fmla="*/ 2147483647 h 283"/>
                <a:gd name="T8" fmla="*/ 0 w 131"/>
                <a:gd name="T9" fmla="*/ 2147483647 h 283"/>
                <a:gd name="T10" fmla="*/ 0 w 131"/>
                <a:gd name="T11" fmla="*/ 2147483647 h 283"/>
                <a:gd name="T12" fmla="*/ 0 w 131"/>
                <a:gd name="T13" fmla="*/ 2147483647 h 283"/>
                <a:gd name="T14" fmla="*/ 0 w 131"/>
                <a:gd name="T15" fmla="*/ 2147483647 h 283"/>
                <a:gd name="T16" fmla="*/ 0 w 131"/>
                <a:gd name="T17" fmla="*/ 2147483647 h 283"/>
                <a:gd name="T18" fmla="*/ 0 w 131"/>
                <a:gd name="T19" fmla="*/ 2147483647 h 283"/>
                <a:gd name="T20" fmla="*/ 0 w 131"/>
                <a:gd name="T21" fmla="*/ 2147483647 h 283"/>
                <a:gd name="T22" fmla="*/ 2147483647 w 131"/>
                <a:gd name="T23" fmla="*/ 214748364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283"/>
                <a:gd name="T38" fmla="*/ 131 w 131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2" name="Freeform 71"/>
            <p:cNvSpPr/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2147483647 w 830"/>
                <a:gd name="T3" fmla="*/ 0 h 17"/>
                <a:gd name="T4" fmla="*/ 2147483647 w 830"/>
                <a:gd name="T5" fmla="*/ 2147483647 h 17"/>
                <a:gd name="T6" fmla="*/ 0 w 830"/>
                <a:gd name="T7" fmla="*/ 2147483647 h 17"/>
                <a:gd name="T8" fmla="*/ 2147483647 w 830"/>
                <a:gd name="T9" fmla="*/ 2147483647 h 17"/>
                <a:gd name="T10" fmla="*/ 2147483647 w 830"/>
                <a:gd name="T11" fmla="*/ 2147483647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3" name="Freeform 72"/>
            <p:cNvSpPr/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147483647 w 830"/>
                <a:gd name="T1" fmla="*/ 2147483647 h 17"/>
                <a:gd name="T2" fmla="*/ 2147483647 w 830"/>
                <a:gd name="T3" fmla="*/ 2147483647 h 17"/>
                <a:gd name="T4" fmla="*/ 2147483647 w 830"/>
                <a:gd name="T5" fmla="*/ 2147483647 h 17"/>
                <a:gd name="T6" fmla="*/ 2147483647 w 830"/>
                <a:gd name="T7" fmla="*/ 2147483647 h 17"/>
                <a:gd name="T8" fmla="*/ 2147483647 w 830"/>
                <a:gd name="T9" fmla="*/ 0 h 17"/>
                <a:gd name="T10" fmla="*/ 0 w 830"/>
                <a:gd name="T11" fmla="*/ 0 h 17"/>
                <a:gd name="T12" fmla="*/ 2147483647 w 830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4" name="Freeform 73"/>
            <p:cNvSpPr/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2147483647 w 837"/>
                <a:gd name="T7" fmla="*/ 0 h 17"/>
                <a:gd name="T8" fmla="*/ 0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5" name="Freeform 74"/>
            <p:cNvSpPr/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147483647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0 w 837"/>
                <a:gd name="T7" fmla="*/ 0 h 17"/>
                <a:gd name="T8" fmla="*/ 2147483647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6" name="Freeform 75"/>
            <p:cNvSpPr/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2147483647 h 316"/>
                <a:gd name="T4" fmla="*/ 2147483647 w 139"/>
                <a:gd name="T5" fmla="*/ 0 h 316"/>
                <a:gd name="T6" fmla="*/ 0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7" name="Freeform 76"/>
            <p:cNvSpPr/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0 h 316"/>
                <a:gd name="T4" fmla="*/ 0 w 139"/>
                <a:gd name="T5" fmla="*/ 2147483647 h 316"/>
                <a:gd name="T6" fmla="*/ 2147483647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8" name="Freeform 77"/>
            <p:cNvSpPr/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2147483647 h 316"/>
                <a:gd name="T4" fmla="*/ 2147483647 w 138"/>
                <a:gd name="T5" fmla="*/ 0 h 316"/>
                <a:gd name="T6" fmla="*/ 0 w 138"/>
                <a:gd name="T7" fmla="*/ 2147483647 h 316"/>
                <a:gd name="T8" fmla="*/ 0 w 138"/>
                <a:gd name="T9" fmla="*/ 2147483647 h 316"/>
                <a:gd name="T10" fmla="*/ 0 w 138"/>
                <a:gd name="T11" fmla="*/ 2147483647 h 316"/>
                <a:gd name="T12" fmla="*/ 0 w 138"/>
                <a:gd name="T13" fmla="*/ 2147483647 h 316"/>
                <a:gd name="T14" fmla="*/ 2147483647 w 138"/>
                <a:gd name="T15" fmla="*/ 2147483647 h 316"/>
                <a:gd name="T16" fmla="*/ 2147483647 w 138"/>
                <a:gd name="T17" fmla="*/ 2147483647 h 316"/>
                <a:gd name="T18" fmla="*/ 2147483647 w 138"/>
                <a:gd name="T19" fmla="*/ 2147483647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316"/>
                <a:gd name="T32" fmla="*/ 138 w 138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9" name="Freeform 78"/>
            <p:cNvSpPr/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0 h 316"/>
                <a:gd name="T4" fmla="*/ 0 w 138"/>
                <a:gd name="T5" fmla="*/ 2147483647 h 316"/>
                <a:gd name="T6" fmla="*/ 0 w 138"/>
                <a:gd name="T7" fmla="*/ 2147483647 h 316"/>
                <a:gd name="T8" fmla="*/ 2147483647 w 138"/>
                <a:gd name="T9" fmla="*/ 2147483647 h 316"/>
                <a:gd name="T10" fmla="*/ 2147483647 w 138"/>
                <a:gd name="T11" fmla="*/ 2147483647 h 316"/>
                <a:gd name="T12" fmla="*/ 2147483647 w 138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16"/>
                <a:gd name="T23" fmla="*/ 138 w 138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79"/>
            <p:cNvSpPr/>
            <p:nvPr/>
          </p:nvSpPr>
          <p:spPr bwMode="auto">
            <a:xfrm>
              <a:off x="2323801" y="3815575"/>
              <a:ext cx="801575" cy="1055546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211" name="Freeform 80"/>
            <p:cNvSpPr/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2147483647 w 149"/>
                <a:gd name="T1" fmla="*/ 0 h 108"/>
                <a:gd name="T2" fmla="*/ 2147483647 w 149"/>
                <a:gd name="T3" fmla="*/ 0 h 108"/>
                <a:gd name="T4" fmla="*/ 0 w 149"/>
                <a:gd name="T5" fmla="*/ 2147483647 h 108"/>
                <a:gd name="T6" fmla="*/ 0 w 149"/>
                <a:gd name="T7" fmla="*/ 2147483647 h 108"/>
                <a:gd name="T8" fmla="*/ 2147483647 w 149"/>
                <a:gd name="T9" fmla="*/ 2147483647 h 108"/>
                <a:gd name="T10" fmla="*/ 2147483647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08"/>
                <a:gd name="T20" fmla="*/ 149 w 14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2" name="Freeform 81"/>
            <p:cNvSpPr/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2147483647 w 455"/>
                <a:gd name="T1" fmla="*/ 0 h 108"/>
                <a:gd name="T2" fmla="*/ 0 w 455"/>
                <a:gd name="T3" fmla="*/ 0 h 108"/>
                <a:gd name="T4" fmla="*/ 0 w 455"/>
                <a:gd name="T5" fmla="*/ 2147483647 h 108"/>
                <a:gd name="T6" fmla="*/ 2147483647 w 455"/>
                <a:gd name="T7" fmla="*/ 2147483647 h 108"/>
                <a:gd name="T8" fmla="*/ 2147483647 w 455"/>
                <a:gd name="T9" fmla="*/ 2147483647 h 108"/>
                <a:gd name="T10" fmla="*/ 2147483647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108"/>
                <a:gd name="T20" fmla="*/ 455 w 455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3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214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215" name="Freeform 84"/>
            <p:cNvSpPr/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2147483647 w 390"/>
                <a:gd name="T1" fmla="*/ 2147483647 h 721"/>
                <a:gd name="T2" fmla="*/ 2147483647 w 390"/>
                <a:gd name="T3" fmla="*/ 2147483647 h 721"/>
                <a:gd name="T4" fmla="*/ 2147483647 w 390"/>
                <a:gd name="T5" fmla="*/ 2147483647 h 721"/>
                <a:gd name="T6" fmla="*/ 2147483647 w 390"/>
                <a:gd name="T7" fmla="*/ 2147483647 h 721"/>
                <a:gd name="T8" fmla="*/ 2147483647 w 390"/>
                <a:gd name="T9" fmla="*/ 2147483647 h 721"/>
                <a:gd name="T10" fmla="*/ 2147483647 w 390"/>
                <a:gd name="T11" fmla="*/ 2147483647 h 721"/>
                <a:gd name="T12" fmla="*/ 2147483647 w 390"/>
                <a:gd name="T13" fmla="*/ 2147483647 h 721"/>
                <a:gd name="T14" fmla="*/ 2147483647 w 390"/>
                <a:gd name="T15" fmla="*/ 2147483647 h 721"/>
                <a:gd name="T16" fmla="*/ 2147483647 w 390"/>
                <a:gd name="T17" fmla="*/ 2147483647 h 721"/>
                <a:gd name="T18" fmla="*/ 2147483647 w 390"/>
                <a:gd name="T19" fmla="*/ 2147483647 h 721"/>
                <a:gd name="T20" fmla="*/ 2147483647 w 390"/>
                <a:gd name="T21" fmla="*/ 2147483647 h 721"/>
                <a:gd name="T22" fmla="*/ 2147483647 w 390"/>
                <a:gd name="T23" fmla="*/ 2147483647 h 721"/>
                <a:gd name="T24" fmla="*/ 0 w 390"/>
                <a:gd name="T25" fmla="*/ 2147483647 h 721"/>
                <a:gd name="T26" fmla="*/ 2147483647 w 390"/>
                <a:gd name="T27" fmla="*/ 2147483647 h 721"/>
                <a:gd name="T28" fmla="*/ 2147483647 w 390"/>
                <a:gd name="T29" fmla="*/ 2147483647 h 721"/>
                <a:gd name="T30" fmla="*/ 2147483647 w 390"/>
                <a:gd name="T31" fmla="*/ 2147483647 h 721"/>
                <a:gd name="T32" fmla="*/ 2147483647 w 390"/>
                <a:gd name="T33" fmla="*/ 2147483647 h 721"/>
                <a:gd name="T34" fmla="*/ 2147483647 w 390"/>
                <a:gd name="T35" fmla="*/ 2147483647 h 721"/>
                <a:gd name="T36" fmla="*/ 2147483647 w 390"/>
                <a:gd name="T37" fmla="*/ 2147483647 h 721"/>
                <a:gd name="T38" fmla="*/ 2147483647 w 390"/>
                <a:gd name="T39" fmla="*/ 2147483647 h 721"/>
                <a:gd name="T40" fmla="*/ 2147483647 w 390"/>
                <a:gd name="T41" fmla="*/ 2147483647 h 721"/>
                <a:gd name="T42" fmla="*/ 2147483647 w 390"/>
                <a:gd name="T43" fmla="*/ 2147483647 h 721"/>
                <a:gd name="T44" fmla="*/ 2147483647 w 390"/>
                <a:gd name="T45" fmla="*/ 0 h 721"/>
                <a:gd name="T46" fmla="*/ 2147483647 w 390"/>
                <a:gd name="T47" fmla="*/ 0 h 721"/>
                <a:gd name="T48" fmla="*/ 2147483647 w 390"/>
                <a:gd name="T49" fmla="*/ 2147483647 h 721"/>
                <a:gd name="T50" fmla="*/ 2147483647 w 390"/>
                <a:gd name="T51" fmla="*/ 2147483647 h 721"/>
                <a:gd name="T52" fmla="*/ 2147483647 w 390"/>
                <a:gd name="T53" fmla="*/ 2147483647 h 721"/>
                <a:gd name="T54" fmla="*/ 2147483647 w 390"/>
                <a:gd name="T55" fmla="*/ 2147483647 h 721"/>
                <a:gd name="T56" fmla="*/ 2147483647 w 390"/>
                <a:gd name="T57" fmla="*/ 2147483647 h 721"/>
                <a:gd name="T58" fmla="*/ 2147483647 w 390"/>
                <a:gd name="T59" fmla="*/ 2147483647 h 721"/>
                <a:gd name="T60" fmla="*/ 2147483647 w 390"/>
                <a:gd name="T61" fmla="*/ 2147483647 h 721"/>
                <a:gd name="T62" fmla="*/ 2147483647 w 390"/>
                <a:gd name="T63" fmla="*/ 2147483647 h 721"/>
                <a:gd name="T64" fmla="*/ 2147483647 w 390"/>
                <a:gd name="T65" fmla="*/ 2147483647 h 721"/>
                <a:gd name="T66" fmla="*/ 2147483647 w 390"/>
                <a:gd name="T67" fmla="*/ 2147483647 h 721"/>
                <a:gd name="T68" fmla="*/ 2147483647 w 390"/>
                <a:gd name="T69" fmla="*/ 2147483647 h 721"/>
                <a:gd name="T70" fmla="*/ 2147483647 w 390"/>
                <a:gd name="T71" fmla="*/ 2147483647 h 721"/>
                <a:gd name="T72" fmla="*/ 2147483647 w 390"/>
                <a:gd name="T73" fmla="*/ 2147483647 h 721"/>
                <a:gd name="T74" fmla="*/ 2147483647 w 390"/>
                <a:gd name="T75" fmla="*/ 2147483647 h 721"/>
                <a:gd name="T76" fmla="*/ 2147483647 w 390"/>
                <a:gd name="T77" fmla="*/ 2147483647 h 721"/>
                <a:gd name="T78" fmla="*/ 2147483647 w 390"/>
                <a:gd name="T79" fmla="*/ 2147483647 h 721"/>
                <a:gd name="T80" fmla="*/ 2147483647 w 390"/>
                <a:gd name="T81" fmla="*/ 2147483647 h 721"/>
                <a:gd name="T82" fmla="*/ 2147483647 w 390"/>
                <a:gd name="T83" fmla="*/ 2147483647 h 721"/>
                <a:gd name="T84" fmla="*/ 2147483647 w 390"/>
                <a:gd name="T85" fmla="*/ 2147483647 h 721"/>
                <a:gd name="T86" fmla="*/ 2147483647 w 390"/>
                <a:gd name="T87" fmla="*/ 2147483647 h 721"/>
                <a:gd name="T88" fmla="*/ 2147483647 w 390"/>
                <a:gd name="T89" fmla="*/ 214748364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0"/>
                <a:gd name="T136" fmla="*/ 0 h 721"/>
                <a:gd name="T137" fmla="*/ 390 w 390"/>
                <a:gd name="T138" fmla="*/ 721 h 7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6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217" name="Freeform 86"/>
            <p:cNvSpPr/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2147483647 w 205"/>
                <a:gd name="T1" fmla="*/ 2147483647 h 360"/>
                <a:gd name="T2" fmla="*/ 2147483647 w 205"/>
                <a:gd name="T3" fmla="*/ 2147483647 h 360"/>
                <a:gd name="T4" fmla="*/ 2147483647 w 205"/>
                <a:gd name="T5" fmla="*/ 2147483647 h 360"/>
                <a:gd name="T6" fmla="*/ 2147483647 w 205"/>
                <a:gd name="T7" fmla="*/ 0 h 360"/>
                <a:gd name="T8" fmla="*/ 0 w 205"/>
                <a:gd name="T9" fmla="*/ 2147483647 h 360"/>
                <a:gd name="T10" fmla="*/ 0 w 205"/>
                <a:gd name="T11" fmla="*/ 2147483647 h 360"/>
                <a:gd name="T12" fmla="*/ 0 w 205"/>
                <a:gd name="T13" fmla="*/ 2147483647 h 360"/>
                <a:gd name="T14" fmla="*/ 2147483647 w 205"/>
                <a:gd name="T15" fmla="*/ 2147483647 h 360"/>
                <a:gd name="T16" fmla="*/ 2147483647 w 205"/>
                <a:gd name="T17" fmla="*/ 2147483647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360"/>
                <a:gd name="T29" fmla="*/ 205 w 205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8" name="Freeform 87"/>
            <p:cNvSpPr/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147483647 w 204"/>
                <a:gd name="T1" fmla="*/ 2147483647 h 247"/>
                <a:gd name="T2" fmla="*/ 2147483647 w 204"/>
                <a:gd name="T3" fmla="*/ 2147483647 h 247"/>
                <a:gd name="T4" fmla="*/ 2147483647 w 204"/>
                <a:gd name="T5" fmla="*/ 2147483647 h 247"/>
                <a:gd name="T6" fmla="*/ 2147483647 w 204"/>
                <a:gd name="T7" fmla="*/ 0 h 247"/>
                <a:gd name="T8" fmla="*/ 0 w 204"/>
                <a:gd name="T9" fmla="*/ 2147483647 h 247"/>
                <a:gd name="T10" fmla="*/ 0 w 204"/>
                <a:gd name="T11" fmla="*/ 2147483647 h 247"/>
                <a:gd name="T12" fmla="*/ 2147483647 w 204"/>
                <a:gd name="T13" fmla="*/ 21474836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47"/>
                <a:gd name="T23" fmla="*/ 204 w 20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9" name="Freeform 88"/>
            <p:cNvSpPr/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2147483647 h 140"/>
                <a:gd name="T2" fmla="*/ 0 w 102"/>
                <a:gd name="T3" fmla="*/ 2147483647 h 140"/>
                <a:gd name="T4" fmla="*/ 2147483647 w 102"/>
                <a:gd name="T5" fmla="*/ 2147483647 h 140"/>
                <a:gd name="T6" fmla="*/ 2147483647 w 102"/>
                <a:gd name="T7" fmla="*/ 0 h 140"/>
                <a:gd name="T8" fmla="*/ 0 w 102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0"/>
                <a:gd name="T17" fmla="*/ 102 w 10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0" name="Freeform 89"/>
            <p:cNvSpPr/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2147483647 h 140"/>
                <a:gd name="T4" fmla="*/ 0 w 102"/>
                <a:gd name="T5" fmla="*/ 2147483647 h 140"/>
                <a:gd name="T6" fmla="*/ 2147483647 w 102"/>
                <a:gd name="T7" fmla="*/ 2147483647 h 140"/>
                <a:gd name="T8" fmla="*/ 2147483647 w 102"/>
                <a:gd name="T9" fmla="*/ 2147483647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40"/>
                <a:gd name="T20" fmla="*/ 102 w 10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1" name="Freeform 90"/>
            <p:cNvSpPr/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2147483647 w 20"/>
                <a:gd name="T1" fmla="*/ 2147483647 h 57"/>
                <a:gd name="T2" fmla="*/ 2147483647 w 20"/>
                <a:gd name="T3" fmla="*/ 2147483647 h 57"/>
                <a:gd name="T4" fmla="*/ 2147483647 w 20"/>
                <a:gd name="T5" fmla="*/ 2147483647 h 57"/>
                <a:gd name="T6" fmla="*/ 0 w 20"/>
                <a:gd name="T7" fmla="*/ 2147483647 h 57"/>
                <a:gd name="T8" fmla="*/ 0 w 20"/>
                <a:gd name="T9" fmla="*/ 2147483647 h 57"/>
                <a:gd name="T10" fmla="*/ 2147483647 w 20"/>
                <a:gd name="T11" fmla="*/ 0 h 57"/>
                <a:gd name="T12" fmla="*/ 2147483647 w 20"/>
                <a:gd name="T13" fmla="*/ 0 h 57"/>
                <a:gd name="T14" fmla="*/ 2147483647 w 20"/>
                <a:gd name="T15" fmla="*/ 2147483647 h 57"/>
                <a:gd name="T16" fmla="*/ 2147483647 w 20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7"/>
                <a:gd name="T29" fmla="*/ 20 w 2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2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223" name="Freeform 92"/>
            <p:cNvSpPr/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2147483647 h 89"/>
                <a:gd name="T4" fmla="*/ 2147483647 w 89"/>
                <a:gd name="T5" fmla="*/ 2147483647 h 89"/>
                <a:gd name="T6" fmla="*/ 2147483647 w 89"/>
                <a:gd name="T7" fmla="*/ 0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2147483647 w 89"/>
                <a:gd name="T21" fmla="*/ 2147483647 h 89"/>
                <a:gd name="T22" fmla="*/ 2147483647 w 89"/>
                <a:gd name="T23" fmla="*/ 2147483647 h 89"/>
                <a:gd name="T24" fmla="*/ 2147483647 w 89"/>
                <a:gd name="T25" fmla="*/ 2147483647 h 89"/>
                <a:gd name="T26" fmla="*/ 2147483647 w 89"/>
                <a:gd name="T27" fmla="*/ 2147483647 h 89"/>
                <a:gd name="T28" fmla="*/ 2147483647 w 89"/>
                <a:gd name="T29" fmla="*/ 2147483647 h 89"/>
                <a:gd name="T30" fmla="*/ 0 w 89"/>
                <a:gd name="T31" fmla="*/ 2147483647 h 89"/>
                <a:gd name="T32" fmla="*/ 2147483647 w 89"/>
                <a:gd name="T33" fmla="*/ 2147483647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4" name="Freeform 93"/>
            <p:cNvSpPr/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2147483647 w 68"/>
                <a:gd name="T1" fmla="*/ 2147483647 h 67"/>
                <a:gd name="T2" fmla="*/ 2147483647 w 68"/>
                <a:gd name="T3" fmla="*/ 2147483647 h 67"/>
                <a:gd name="T4" fmla="*/ 2147483647 w 68"/>
                <a:gd name="T5" fmla="*/ 2147483647 h 67"/>
                <a:gd name="T6" fmla="*/ 2147483647 w 68"/>
                <a:gd name="T7" fmla="*/ 0 h 67"/>
                <a:gd name="T8" fmla="*/ 2147483647 w 68"/>
                <a:gd name="T9" fmla="*/ 2147483647 h 67"/>
                <a:gd name="T10" fmla="*/ 2147483647 w 68"/>
                <a:gd name="T11" fmla="*/ 2147483647 h 67"/>
                <a:gd name="T12" fmla="*/ 2147483647 w 68"/>
                <a:gd name="T13" fmla="*/ 2147483647 h 67"/>
                <a:gd name="T14" fmla="*/ 2147483647 w 68"/>
                <a:gd name="T15" fmla="*/ 2147483647 h 67"/>
                <a:gd name="T16" fmla="*/ 2147483647 w 68"/>
                <a:gd name="T17" fmla="*/ 2147483647 h 67"/>
                <a:gd name="T18" fmla="*/ 2147483647 w 68"/>
                <a:gd name="T19" fmla="*/ 2147483647 h 67"/>
                <a:gd name="T20" fmla="*/ 2147483647 w 68"/>
                <a:gd name="T21" fmla="*/ 2147483647 h 67"/>
                <a:gd name="T22" fmla="*/ 2147483647 w 68"/>
                <a:gd name="T23" fmla="*/ 2147483647 h 67"/>
                <a:gd name="T24" fmla="*/ 2147483647 w 68"/>
                <a:gd name="T25" fmla="*/ 2147483647 h 67"/>
                <a:gd name="T26" fmla="*/ 2147483647 w 68"/>
                <a:gd name="T27" fmla="*/ 2147483647 h 67"/>
                <a:gd name="T28" fmla="*/ 2147483647 w 68"/>
                <a:gd name="T29" fmla="*/ 2147483647 h 67"/>
                <a:gd name="T30" fmla="*/ 0 w 68"/>
                <a:gd name="T31" fmla="*/ 2147483647 h 67"/>
                <a:gd name="T32" fmla="*/ 2147483647 w 68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7"/>
                <a:gd name="T53" fmla="*/ 68 w 6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5" name="Freeform 94"/>
            <p:cNvSpPr/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2147483647 h 94"/>
                <a:gd name="T4" fmla="*/ 2147483647 w 94"/>
                <a:gd name="T5" fmla="*/ 2147483647 h 94"/>
                <a:gd name="T6" fmla="*/ 2147483647 w 94"/>
                <a:gd name="T7" fmla="*/ 0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0 w 94"/>
                <a:gd name="T31" fmla="*/ 2147483647 h 94"/>
                <a:gd name="T32" fmla="*/ 2147483647 w 94"/>
                <a:gd name="T33" fmla="*/ 21474836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4"/>
                <a:gd name="T53" fmla="*/ 94 w 9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6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227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147483647 w 220"/>
                <a:gd name="T1" fmla="*/ 0 h 208"/>
                <a:gd name="T2" fmla="*/ 0 w 220"/>
                <a:gd name="T3" fmla="*/ 2147483647 h 208"/>
                <a:gd name="T4" fmla="*/ 2147483647 w 220"/>
                <a:gd name="T5" fmla="*/ 2147483647 h 208"/>
                <a:gd name="T6" fmla="*/ 2147483647 w 220"/>
                <a:gd name="T7" fmla="*/ 2147483647 h 208"/>
                <a:gd name="T8" fmla="*/ 2147483647 w 220"/>
                <a:gd name="T9" fmla="*/ 2147483647 h 208"/>
                <a:gd name="T10" fmla="*/ 2147483647 w 220"/>
                <a:gd name="T11" fmla="*/ 2147483647 h 208"/>
                <a:gd name="T12" fmla="*/ 2147483647 w 220"/>
                <a:gd name="T13" fmla="*/ 2147483647 h 208"/>
                <a:gd name="T14" fmla="*/ 2147483647 w 220"/>
                <a:gd name="T15" fmla="*/ 2147483647 h 208"/>
                <a:gd name="T16" fmla="*/ 2147483647 w 220"/>
                <a:gd name="T17" fmla="*/ 2147483647 h 208"/>
                <a:gd name="T18" fmla="*/ 2147483647 w 220"/>
                <a:gd name="T19" fmla="*/ 2147483647 h 208"/>
                <a:gd name="T20" fmla="*/ 2147483647 w 220"/>
                <a:gd name="T21" fmla="*/ 2147483647 h 208"/>
                <a:gd name="T22" fmla="*/ 2147483647 w 220"/>
                <a:gd name="T23" fmla="*/ 2147483647 h 208"/>
                <a:gd name="T24" fmla="*/ 2147483647 w 220"/>
                <a:gd name="T25" fmla="*/ 2147483647 h 208"/>
                <a:gd name="T26" fmla="*/ 2147483647 w 220"/>
                <a:gd name="T27" fmla="*/ 2147483647 h 208"/>
                <a:gd name="T28" fmla="*/ 2147483647 w 220"/>
                <a:gd name="T29" fmla="*/ 2147483647 h 208"/>
                <a:gd name="T30" fmla="*/ 2147483647 w 220"/>
                <a:gd name="T31" fmla="*/ 2147483647 h 208"/>
                <a:gd name="T32" fmla="*/ 2147483647 w 220"/>
                <a:gd name="T33" fmla="*/ 2147483647 h 208"/>
                <a:gd name="T34" fmla="*/ 2147483647 w 220"/>
                <a:gd name="T35" fmla="*/ 2147483647 h 208"/>
                <a:gd name="T36" fmla="*/ 2147483647 w 220"/>
                <a:gd name="T37" fmla="*/ 2147483647 h 208"/>
                <a:gd name="T38" fmla="*/ 2147483647 w 220"/>
                <a:gd name="T39" fmla="*/ 2147483647 h 208"/>
                <a:gd name="T40" fmla="*/ 2147483647 w 220"/>
                <a:gd name="T41" fmla="*/ 2147483647 h 208"/>
                <a:gd name="T42" fmla="*/ 2147483647 w 220"/>
                <a:gd name="T43" fmla="*/ 2147483647 h 208"/>
                <a:gd name="T44" fmla="*/ 2147483647 w 220"/>
                <a:gd name="T45" fmla="*/ 2147483647 h 208"/>
                <a:gd name="T46" fmla="*/ 2147483647 w 220"/>
                <a:gd name="T47" fmla="*/ 2147483647 h 208"/>
                <a:gd name="T48" fmla="*/ 2147483647 w 220"/>
                <a:gd name="T49" fmla="*/ 2147483647 h 208"/>
                <a:gd name="T50" fmla="*/ 2147483647 w 220"/>
                <a:gd name="T51" fmla="*/ 2147483647 h 208"/>
                <a:gd name="T52" fmla="*/ 2147483647 w 220"/>
                <a:gd name="T53" fmla="*/ 2147483647 h 208"/>
                <a:gd name="T54" fmla="*/ 2147483647 w 220"/>
                <a:gd name="T55" fmla="*/ 2147483647 h 208"/>
                <a:gd name="T56" fmla="*/ 2147483647 w 220"/>
                <a:gd name="T57" fmla="*/ 2147483647 h 208"/>
                <a:gd name="T58" fmla="*/ 2147483647 w 220"/>
                <a:gd name="T59" fmla="*/ 2147483647 h 208"/>
                <a:gd name="T60" fmla="*/ 2147483647 w 220"/>
                <a:gd name="T61" fmla="*/ 2147483647 h 208"/>
                <a:gd name="T62" fmla="*/ 2147483647 w 220"/>
                <a:gd name="T63" fmla="*/ 2147483647 h 208"/>
                <a:gd name="T64" fmla="*/ 2147483647 w 220"/>
                <a:gd name="T65" fmla="*/ 2147483647 h 208"/>
                <a:gd name="T66" fmla="*/ 2147483647 w 220"/>
                <a:gd name="T67" fmla="*/ 2147483647 h 208"/>
                <a:gd name="T68" fmla="*/ 2147483647 w 220"/>
                <a:gd name="T69" fmla="*/ 2147483647 h 208"/>
                <a:gd name="T70" fmla="*/ 2147483647 w 220"/>
                <a:gd name="T71" fmla="*/ 2147483647 h 208"/>
                <a:gd name="T72" fmla="*/ 2147483647 w 220"/>
                <a:gd name="T73" fmla="*/ 2147483647 h 208"/>
                <a:gd name="T74" fmla="*/ 2147483647 w 220"/>
                <a:gd name="T75" fmla="*/ 2147483647 h 208"/>
                <a:gd name="T76" fmla="*/ 2147483647 w 220"/>
                <a:gd name="T77" fmla="*/ 2147483647 h 208"/>
                <a:gd name="T78" fmla="*/ 2147483647 w 220"/>
                <a:gd name="T79" fmla="*/ 2147483647 h 208"/>
                <a:gd name="T80" fmla="*/ 2147483647 w 220"/>
                <a:gd name="T81" fmla="*/ 2147483647 h 208"/>
                <a:gd name="T82" fmla="*/ 2147483647 w 220"/>
                <a:gd name="T83" fmla="*/ 2147483647 h 208"/>
                <a:gd name="T84" fmla="*/ 2147483647 w 220"/>
                <a:gd name="T85" fmla="*/ 2147483647 h 208"/>
                <a:gd name="T86" fmla="*/ 2147483647 w 220"/>
                <a:gd name="T87" fmla="*/ 2147483647 h 208"/>
                <a:gd name="T88" fmla="*/ 2147483647 w 220"/>
                <a:gd name="T89" fmla="*/ 2147483647 h 208"/>
                <a:gd name="T90" fmla="*/ 2147483647 w 220"/>
                <a:gd name="T91" fmla="*/ 2147483647 h 208"/>
                <a:gd name="T92" fmla="*/ 2147483647 w 220"/>
                <a:gd name="T93" fmla="*/ 2147483647 h 208"/>
                <a:gd name="T94" fmla="*/ 2147483647 w 220"/>
                <a:gd name="T95" fmla="*/ 2147483647 h 208"/>
                <a:gd name="T96" fmla="*/ 2147483647 w 220"/>
                <a:gd name="T97" fmla="*/ 2147483647 h 208"/>
                <a:gd name="T98" fmla="*/ 2147483647 w 220"/>
                <a:gd name="T99" fmla="*/ 2147483647 h 208"/>
                <a:gd name="T100" fmla="*/ 2147483647 w 220"/>
                <a:gd name="T101" fmla="*/ 2147483647 h 208"/>
                <a:gd name="T102" fmla="*/ 2147483647 w 220"/>
                <a:gd name="T103" fmla="*/ 2147483647 h 208"/>
                <a:gd name="T104" fmla="*/ 2147483647 w 220"/>
                <a:gd name="T105" fmla="*/ 2147483647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0"/>
                <a:gd name="T160" fmla="*/ 0 h 208"/>
                <a:gd name="T161" fmla="*/ 220 w 220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flipH="1">
            <a:off x="4076700" y="1763713"/>
            <a:ext cx="0" cy="3419475"/>
          </a:xfrm>
          <a:prstGeom prst="line">
            <a:avLst/>
          </a:prstGeom>
          <a:ln w="92075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演示地址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5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组合 104"/>
          <p:cNvGrpSpPr/>
          <p:nvPr/>
        </p:nvGrpSpPr>
        <p:grpSpPr bwMode="auto">
          <a:xfrm>
            <a:off x="1028700" y="1685925"/>
            <a:ext cx="10117138" cy="3540125"/>
            <a:chOff x="3965575" y="1435100"/>
            <a:chExt cx="7199313" cy="4067175"/>
          </a:xfrm>
        </p:grpSpPr>
        <p:sp>
          <p:nvSpPr>
            <p:cNvPr id="7" name="Rectangle 5"/>
            <p:cNvSpPr/>
            <p:nvPr/>
          </p:nvSpPr>
          <p:spPr bwMode="auto">
            <a:xfrm>
              <a:off x="3965575" y="1435100"/>
              <a:ext cx="7199313" cy="406717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253" name="矩形 102"/>
            <p:cNvSpPr>
              <a:spLocks noChangeArrowheads="1"/>
            </p:cNvSpPr>
            <p:nvPr/>
          </p:nvSpPr>
          <p:spPr bwMode="auto">
            <a:xfrm>
              <a:off x="4038600" y="1524000"/>
              <a:ext cx="7029450" cy="3881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9157" name="矩形 101"/>
          <p:cNvSpPr>
            <a:spLocks noChangeArrowheads="1"/>
          </p:cNvSpPr>
          <p:nvPr/>
        </p:nvSpPr>
        <p:spPr bwMode="auto">
          <a:xfrm>
            <a:off x="4191000" y="1995488"/>
            <a:ext cx="6705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Http://exam.weisha100.cn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学员账号：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13223040250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教师账号：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18037155753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管理员账号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（网页底部机构管理处登录）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song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超管后台：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Exam.weisha100.cn/manage/index.aspx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超管账号：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admin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58" name="组合 99"/>
          <p:cNvGrpSpPr/>
          <p:nvPr/>
        </p:nvGrpSpPr>
        <p:grpSpPr bwMode="auto">
          <a:xfrm>
            <a:off x="1219200" y="1878013"/>
            <a:ext cx="2462213" cy="3103562"/>
            <a:chOff x="479426" y="1985962"/>
            <a:chExt cx="3897311" cy="4913314"/>
          </a:xfrm>
        </p:grpSpPr>
        <p:sp>
          <p:nvSpPr>
            <p:cNvPr id="49160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2147483647 w 1971"/>
                <a:gd name="T9" fmla="*/ 2147483647 h 1971"/>
                <a:gd name="T10" fmla="*/ 214748364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2147483647 w 1971"/>
                <a:gd name="T17" fmla="*/ 2147483647 h 1971"/>
                <a:gd name="T18" fmla="*/ 2147483647 w 1971"/>
                <a:gd name="T19" fmla="*/ 2147483647 h 1971"/>
                <a:gd name="T20" fmla="*/ 2147483647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2147483647 w 1971"/>
                <a:gd name="T27" fmla="*/ 2147483647 h 1971"/>
                <a:gd name="T28" fmla="*/ 2147483647 w 1971"/>
                <a:gd name="T29" fmla="*/ 2147483647 h 1971"/>
                <a:gd name="T30" fmla="*/ 2147483647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2147483647 w 1971"/>
                <a:gd name="T37" fmla="*/ 2147483647 h 1971"/>
                <a:gd name="T38" fmla="*/ 2147483647 w 1971"/>
                <a:gd name="T39" fmla="*/ 2147483647 h 1971"/>
                <a:gd name="T40" fmla="*/ 2147483647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2147483647 w 1971"/>
                <a:gd name="T47" fmla="*/ 2147483647 h 1971"/>
                <a:gd name="T48" fmla="*/ 2147483647 w 1971"/>
                <a:gd name="T49" fmla="*/ 2147483647 h 1971"/>
                <a:gd name="T50" fmla="*/ 2147483647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147483647 w 1971"/>
                <a:gd name="T61" fmla="*/ 2147483647 h 1971"/>
                <a:gd name="T62" fmla="*/ 2147483647 w 1971"/>
                <a:gd name="T63" fmla="*/ 2147483647 h 1971"/>
                <a:gd name="T64" fmla="*/ 2147483647 w 1971"/>
                <a:gd name="T65" fmla="*/ 2147483647 h 1971"/>
                <a:gd name="T66" fmla="*/ 2147483647 w 1971"/>
                <a:gd name="T67" fmla="*/ 2147483647 h 1971"/>
                <a:gd name="T68" fmla="*/ 2147483647 w 1971"/>
                <a:gd name="T69" fmla="*/ 2147483647 h 1971"/>
                <a:gd name="T70" fmla="*/ 2147483647 w 1971"/>
                <a:gd name="T71" fmla="*/ 2147483647 h 1971"/>
                <a:gd name="T72" fmla="*/ 2147483647 w 1971"/>
                <a:gd name="T73" fmla="*/ 2147483647 h 1971"/>
                <a:gd name="T74" fmla="*/ 2147483647 w 1971"/>
                <a:gd name="T75" fmla="*/ 2147483647 h 1971"/>
                <a:gd name="T76" fmla="*/ 2147483647 w 1971"/>
                <a:gd name="T77" fmla="*/ 2147483647 h 1971"/>
                <a:gd name="T78" fmla="*/ 2147483647 w 1971"/>
                <a:gd name="T79" fmla="*/ 2147483647 h 1971"/>
                <a:gd name="T80" fmla="*/ 2147483647 w 1971"/>
                <a:gd name="T81" fmla="*/ 2147483647 h 1971"/>
                <a:gd name="T82" fmla="*/ 2147483647 w 1971"/>
                <a:gd name="T83" fmla="*/ 2147483647 h 1971"/>
                <a:gd name="T84" fmla="*/ 2147483647 w 1971"/>
                <a:gd name="T85" fmla="*/ 2147483647 h 1971"/>
                <a:gd name="T86" fmla="*/ 2147483647 w 1971"/>
                <a:gd name="T87" fmla="*/ 2147483647 h 1971"/>
                <a:gd name="T88" fmla="*/ 2147483647 w 1971"/>
                <a:gd name="T89" fmla="*/ 2147483647 h 1971"/>
                <a:gd name="T90" fmla="*/ 2147483647 w 1971"/>
                <a:gd name="T91" fmla="*/ 2147483647 h 1971"/>
                <a:gd name="T92" fmla="*/ 2147483647 w 1971"/>
                <a:gd name="T93" fmla="*/ 2147483647 h 1971"/>
                <a:gd name="T94" fmla="*/ 2147483647 w 1971"/>
                <a:gd name="T95" fmla="*/ 2147483647 h 1971"/>
                <a:gd name="T96" fmla="*/ 2147483647 w 1971"/>
                <a:gd name="T97" fmla="*/ 2147483647 h 1971"/>
                <a:gd name="T98" fmla="*/ 2147483647 w 1971"/>
                <a:gd name="T99" fmla="*/ 2147483647 h 1971"/>
                <a:gd name="T100" fmla="*/ 2147483647 w 1971"/>
                <a:gd name="T101" fmla="*/ 2147483647 h 1971"/>
                <a:gd name="T102" fmla="*/ 2147483647 w 1971"/>
                <a:gd name="T103" fmla="*/ 2147483647 h 1971"/>
                <a:gd name="T104" fmla="*/ 2147483647 w 1971"/>
                <a:gd name="T105" fmla="*/ 2147483647 h 1971"/>
                <a:gd name="T106" fmla="*/ 2147483647 w 1971"/>
                <a:gd name="T107" fmla="*/ 2147483647 h 1971"/>
                <a:gd name="T108" fmla="*/ 2147483647 w 1971"/>
                <a:gd name="T109" fmla="*/ 2147483647 h 1971"/>
                <a:gd name="T110" fmla="*/ 2147483647 w 1971"/>
                <a:gd name="T111" fmla="*/ 2147483647 h 1971"/>
                <a:gd name="T112" fmla="*/ 2147483647 w 1971"/>
                <a:gd name="T113" fmla="*/ 2147483647 h 1971"/>
                <a:gd name="T114" fmla="*/ 2147483647 w 1971"/>
                <a:gd name="T115" fmla="*/ 2147483647 h 1971"/>
                <a:gd name="T116" fmla="*/ 2147483647 w 1971"/>
                <a:gd name="T117" fmla="*/ 214748364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1"/>
                <a:gd name="T178" fmla="*/ 0 h 1971"/>
                <a:gd name="T179" fmla="*/ 1971 w 1971"/>
                <a:gd name="T180" fmla="*/ 1971 h 19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6"/>
            <p:cNvSpPr/>
            <p:nvPr/>
          </p:nvSpPr>
          <p:spPr bwMode="auto">
            <a:xfrm>
              <a:off x="971929" y="2357916"/>
              <a:ext cx="3183684" cy="317920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162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147483647 w 1777"/>
                <a:gd name="T5" fmla="*/ 2147483647 h 1777"/>
                <a:gd name="T6" fmla="*/ 2147483647 w 1777"/>
                <a:gd name="T7" fmla="*/ 2147483647 h 1777"/>
                <a:gd name="T8" fmla="*/ 2147483647 w 1777"/>
                <a:gd name="T9" fmla="*/ 2147483647 h 1777"/>
                <a:gd name="T10" fmla="*/ 2147483647 w 1777"/>
                <a:gd name="T11" fmla="*/ 2147483647 h 1777"/>
                <a:gd name="T12" fmla="*/ 2147483647 w 1777"/>
                <a:gd name="T13" fmla="*/ 2147483647 h 1777"/>
                <a:gd name="T14" fmla="*/ 2147483647 w 1777"/>
                <a:gd name="T15" fmla="*/ 2147483647 h 1777"/>
                <a:gd name="T16" fmla="*/ 2147483647 w 1777"/>
                <a:gd name="T17" fmla="*/ 2147483647 h 1777"/>
                <a:gd name="T18" fmla="*/ 2147483647 w 1777"/>
                <a:gd name="T19" fmla="*/ 2147483647 h 1777"/>
                <a:gd name="T20" fmla="*/ 2147483647 w 1777"/>
                <a:gd name="T21" fmla="*/ 2147483647 h 1777"/>
                <a:gd name="T22" fmla="*/ 2147483647 w 1777"/>
                <a:gd name="T23" fmla="*/ 2147483647 h 1777"/>
                <a:gd name="T24" fmla="*/ 2147483647 w 1777"/>
                <a:gd name="T25" fmla="*/ 2147483647 h 1777"/>
                <a:gd name="T26" fmla="*/ 2147483647 w 1777"/>
                <a:gd name="T27" fmla="*/ 2147483647 h 1777"/>
                <a:gd name="T28" fmla="*/ 2147483647 w 1777"/>
                <a:gd name="T29" fmla="*/ 2147483647 h 1777"/>
                <a:gd name="T30" fmla="*/ 2147483647 w 1777"/>
                <a:gd name="T31" fmla="*/ 2147483647 h 1777"/>
                <a:gd name="T32" fmla="*/ 2147483647 w 1777"/>
                <a:gd name="T33" fmla="*/ 2147483647 h 1777"/>
                <a:gd name="T34" fmla="*/ 2147483647 w 1777"/>
                <a:gd name="T35" fmla="*/ 2147483647 h 1777"/>
                <a:gd name="T36" fmla="*/ 2147483647 w 1777"/>
                <a:gd name="T37" fmla="*/ 2147483647 h 1777"/>
                <a:gd name="T38" fmla="*/ 2147483647 w 1777"/>
                <a:gd name="T39" fmla="*/ 2147483647 h 1777"/>
                <a:gd name="T40" fmla="*/ 2147483647 w 1777"/>
                <a:gd name="T41" fmla="*/ 2147483647 h 1777"/>
                <a:gd name="T42" fmla="*/ 2147483647 w 1777"/>
                <a:gd name="T43" fmla="*/ 2147483647 h 1777"/>
                <a:gd name="T44" fmla="*/ 2147483647 w 1777"/>
                <a:gd name="T45" fmla="*/ 2147483647 h 1777"/>
                <a:gd name="T46" fmla="*/ 2147483647 w 1777"/>
                <a:gd name="T47" fmla="*/ 2147483647 h 1777"/>
                <a:gd name="T48" fmla="*/ 2147483647 w 1777"/>
                <a:gd name="T49" fmla="*/ 2147483647 h 1777"/>
                <a:gd name="T50" fmla="*/ 2147483647 w 1777"/>
                <a:gd name="T51" fmla="*/ 2147483647 h 1777"/>
                <a:gd name="T52" fmla="*/ 2147483647 w 1777"/>
                <a:gd name="T53" fmla="*/ 2147483647 h 1777"/>
                <a:gd name="T54" fmla="*/ 2147483647 w 1777"/>
                <a:gd name="T55" fmla="*/ 2147483647 h 1777"/>
                <a:gd name="T56" fmla="*/ 2147483647 w 1777"/>
                <a:gd name="T57" fmla="*/ 2147483647 h 1777"/>
                <a:gd name="T58" fmla="*/ 2147483647 w 1777"/>
                <a:gd name="T59" fmla="*/ 2147483647 h 1777"/>
                <a:gd name="T60" fmla="*/ 2147483647 w 1777"/>
                <a:gd name="T61" fmla="*/ 2147483647 h 1777"/>
                <a:gd name="T62" fmla="*/ 2147483647 w 1777"/>
                <a:gd name="T63" fmla="*/ 2147483647 h 1777"/>
                <a:gd name="T64" fmla="*/ 2147483647 w 1777"/>
                <a:gd name="T65" fmla="*/ 2147483647 h 1777"/>
                <a:gd name="T66" fmla="*/ 2147483647 w 1777"/>
                <a:gd name="T67" fmla="*/ 2147483647 h 1777"/>
                <a:gd name="T68" fmla="*/ 2147483647 w 1777"/>
                <a:gd name="T69" fmla="*/ 2147483647 h 1777"/>
                <a:gd name="T70" fmla="*/ 2147483647 w 1777"/>
                <a:gd name="T71" fmla="*/ 2147483647 h 1777"/>
                <a:gd name="T72" fmla="*/ 2147483647 w 1777"/>
                <a:gd name="T73" fmla="*/ 2147483647 h 1777"/>
                <a:gd name="T74" fmla="*/ 2147483647 w 1777"/>
                <a:gd name="T75" fmla="*/ 2147483647 h 1777"/>
                <a:gd name="T76" fmla="*/ 2147483647 w 1777"/>
                <a:gd name="T77" fmla="*/ 2147483647 h 1777"/>
                <a:gd name="T78" fmla="*/ 2147483647 w 1777"/>
                <a:gd name="T79" fmla="*/ 2147483647 h 1777"/>
                <a:gd name="T80" fmla="*/ 2147483647 w 1777"/>
                <a:gd name="T81" fmla="*/ 2147483647 h 1777"/>
                <a:gd name="T82" fmla="*/ 2147483647 w 1777"/>
                <a:gd name="T83" fmla="*/ 2147483647 h 1777"/>
                <a:gd name="T84" fmla="*/ 2147483647 w 1777"/>
                <a:gd name="T85" fmla="*/ 2147483647 h 1777"/>
                <a:gd name="T86" fmla="*/ 2147483647 w 1777"/>
                <a:gd name="T87" fmla="*/ 2147483647 h 1777"/>
                <a:gd name="T88" fmla="*/ 2147483647 w 1777"/>
                <a:gd name="T89" fmla="*/ 2147483647 h 1777"/>
                <a:gd name="T90" fmla="*/ 2147483647 w 1777"/>
                <a:gd name="T91" fmla="*/ 2147483647 h 1777"/>
                <a:gd name="T92" fmla="*/ 2147483647 w 1777"/>
                <a:gd name="T93" fmla="*/ 2147483647 h 1777"/>
                <a:gd name="T94" fmla="*/ 2147483647 w 1777"/>
                <a:gd name="T95" fmla="*/ 2147483647 h 1777"/>
                <a:gd name="T96" fmla="*/ 2147483647 w 1777"/>
                <a:gd name="T97" fmla="*/ 2147483647 h 1777"/>
                <a:gd name="T98" fmla="*/ 2147483647 w 1777"/>
                <a:gd name="T99" fmla="*/ 2147483647 h 1777"/>
                <a:gd name="T100" fmla="*/ 2147483647 w 1777"/>
                <a:gd name="T101" fmla="*/ 2147483647 h 1777"/>
                <a:gd name="T102" fmla="*/ 2147483647 w 1777"/>
                <a:gd name="T103" fmla="*/ 2147483647 h 1777"/>
                <a:gd name="T104" fmla="*/ 2147483647 w 1777"/>
                <a:gd name="T105" fmla="*/ 2147483647 h 1777"/>
                <a:gd name="T106" fmla="*/ 2147483647 w 1777"/>
                <a:gd name="T107" fmla="*/ 2147483647 h 1777"/>
                <a:gd name="T108" fmla="*/ 2147483647 w 1777"/>
                <a:gd name="T109" fmla="*/ 2147483647 h 1777"/>
                <a:gd name="T110" fmla="*/ 2147483647 w 1777"/>
                <a:gd name="T111" fmla="*/ 2147483647 h 1777"/>
                <a:gd name="T112" fmla="*/ 2147483647 w 1777"/>
                <a:gd name="T113" fmla="*/ 2147483647 h 1777"/>
                <a:gd name="T114" fmla="*/ 2147483647 w 1777"/>
                <a:gd name="T115" fmla="*/ 2147483647 h 1777"/>
                <a:gd name="T116" fmla="*/ 2147483647 w 1777"/>
                <a:gd name="T117" fmla="*/ 2147483647 h 1777"/>
                <a:gd name="T118" fmla="*/ 2147483647 w 1777"/>
                <a:gd name="T119" fmla="*/ 2147483647 h 1777"/>
                <a:gd name="T120" fmla="*/ 2147483647 w 1777"/>
                <a:gd name="T121" fmla="*/ 2147483647 h 1777"/>
                <a:gd name="T122" fmla="*/ 2147483647 w 1777"/>
                <a:gd name="T123" fmla="*/ 2147483647 h 1777"/>
                <a:gd name="T124" fmla="*/ 2147483647 w 1777"/>
                <a:gd name="T125" fmla="*/ 2147483647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7"/>
                <a:gd name="T190" fmla="*/ 0 h 1777"/>
                <a:gd name="T191" fmla="*/ 1777 w 1777"/>
                <a:gd name="T192" fmla="*/ 1777 h 17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3" name="Freeform 8"/>
            <p:cNvSpPr/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2147483647 w 224"/>
                <a:gd name="T1" fmla="*/ 2147483647 h 129"/>
                <a:gd name="T2" fmla="*/ 2147483647 w 224"/>
                <a:gd name="T3" fmla="*/ 2147483647 h 129"/>
                <a:gd name="T4" fmla="*/ 2147483647 w 224"/>
                <a:gd name="T5" fmla="*/ 2147483647 h 129"/>
                <a:gd name="T6" fmla="*/ 2147483647 w 224"/>
                <a:gd name="T7" fmla="*/ 2147483647 h 129"/>
                <a:gd name="T8" fmla="*/ 2147483647 w 224"/>
                <a:gd name="T9" fmla="*/ 2147483647 h 129"/>
                <a:gd name="T10" fmla="*/ 2147483647 w 224"/>
                <a:gd name="T11" fmla="*/ 2147483647 h 129"/>
                <a:gd name="T12" fmla="*/ 2147483647 w 224"/>
                <a:gd name="T13" fmla="*/ 0 h 129"/>
                <a:gd name="T14" fmla="*/ 2147483647 w 224"/>
                <a:gd name="T15" fmla="*/ 2147483647 h 129"/>
                <a:gd name="T16" fmla="*/ 2147483647 w 224"/>
                <a:gd name="T17" fmla="*/ 2147483647 h 129"/>
                <a:gd name="T18" fmla="*/ 2147483647 w 224"/>
                <a:gd name="T19" fmla="*/ 2147483647 h 129"/>
                <a:gd name="T20" fmla="*/ 0 w 224"/>
                <a:gd name="T21" fmla="*/ 2147483647 h 129"/>
                <a:gd name="T22" fmla="*/ 2147483647 w 224"/>
                <a:gd name="T23" fmla="*/ 2147483647 h 129"/>
                <a:gd name="T24" fmla="*/ 2147483647 w 224"/>
                <a:gd name="T25" fmla="*/ 2147483647 h 129"/>
                <a:gd name="T26" fmla="*/ 2147483647 w 224"/>
                <a:gd name="T27" fmla="*/ 2147483647 h 129"/>
                <a:gd name="T28" fmla="*/ 2147483647 w 224"/>
                <a:gd name="T29" fmla="*/ 2147483647 h 129"/>
                <a:gd name="T30" fmla="*/ 2147483647 w 224"/>
                <a:gd name="T31" fmla="*/ 2147483647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9"/>
                <a:gd name="T50" fmla="*/ 224 w 224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4" name="Freeform 9"/>
            <p:cNvSpPr/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2147483647 w 702"/>
                <a:gd name="T1" fmla="*/ 0 h 959"/>
                <a:gd name="T2" fmla="*/ 0 w 702"/>
                <a:gd name="T3" fmla="*/ 2147483647 h 959"/>
                <a:gd name="T4" fmla="*/ 0 w 702"/>
                <a:gd name="T5" fmla="*/ 2147483647 h 959"/>
                <a:gd name="T6" fmla="*/ 2147483647 w 702"/>
                <a:gd name="T7" fmla="*/ 2147483647 h 959"/>
                <a:gd name="T8" fmla="*/ 2147483647 w 702"/>
                <a:gd name="T9" fmla="*/ 0 h 959"/>
                <a:gd name="T10" fmla="*/ 2147483647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959"/>
                <a:gd name="T20" fmla="*/ 702 w 702"/>
                <a:gd name="T21" fmla="*/ 959 h 9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5" name="Freeform 10"/>
            <p:cNvSpPr/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2147483647 w 139"/>
                <a:gd name="T1" fmla="*/ 2147483647 h 140"/>
                <a:gd name="T2" fmla="*/ 2147483647 w 139"/>
                <a:gd name="T3" fmla="*/ 0 h 140"/>
                <a:gd name="T4" fmla="*/ 0 w 139"/>
                <a:gd name="T5" fmla="*/ 2147483647 h 140"/>
                <a:gd name="T6" fmla="*/ 2147483647 w 139"/>
                <a:gd name="T7" fmla="*/ 214748364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40"/>
                <a:gd name="T14" fmla="*/ 139 w 139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6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67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2147483647 w 98"/>
                <a:gd name="T1" fmla="*/ 2147483647 h 81"/>
                <a:gd name="T2" fmla="*/ 0 w 98"/>
                <a:gd name="T3" fmla="*/ 2147483647 h 81"/>
                <a:gd name="T4" fmla="*/ 2147483647 w 98"/>
                <a:gd name="T5" fmla="*/ 0 h 81"/>
                <a:gd name="T6" fmla="*/ 2147483647 w 98"/>
                <a:gd name="T7" fmla="*/ 2147483647 h 81"/>
                <a:gd name="T8" fmla="*/ 2147483647 w 98"/>
                <a:gd name="T9" fmla="*/ 2147483647 h 81"/>
                <a:gd name="T10" fmla="*/ 2147483647 w 98"/>
                <a:gd name="T11" fmla="*/ 2147483647 h 81"/>
                <a:gd name="T12" fmla="*/ 2147483647 w 98"/>
                <a:gd name="T13" fmla="*/ 2147483647 h 81"/>
                <a:gd name="T14" fmla="*/ 2147483647 w 98"/>
                <a:gd name="T15" fmla="*/ 2147483647 h 81"/>
                <a:gd name="T16" fmla="*/ 2147483647 w 98"/>
                <a:gd name="T17" fmla="*/ 2147483647 h 81"/>
                <a:gd name="T18" fmla="*/ 2147483647 w 98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81"/>
                <a:gd name="T32" fmla="*/ 98 w 9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8" name="Freeform 13"/>
            <p:cNvSpPr/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2147483647 w 154"/>
                <a:gd name="T1" fmla="*/ 2147483647 h 188"/>
                <a:gd name="T2" fmla="*/ 2147483647 w 154"/>
                <a:gd name="T3" fmla="*/ 2147483647 h 188"/>
                <a:gd name="T4" fmla="*/ 2147483647 w 154"/>
                <a:gd name="T5" fmla="*/ 0 h 188"/>
                <a:gd name="T6" fmla="*/ 2147483647 w 154"/>
                <a:gd name="T7" fmla="*/ 0 h 188"/>
                <a:gd name="T8" fmla="*/ 0 w 154"/>
                <a:gd name="T9" fmla="*/ 2147483647 h 188"/>
                <a:gd name="T10" fmla="*/ 0 w 154"/>
                <a:gd name="T11" fmla="*/ 2147483647 h 188"/>
                <a:gd name="T12" fmla="*/ 0 w 154"/>
                <a:gd name="T13" fmla="*/ 2147483647 h 188"/>
                <a:gd name="T14" fmla="*/ 0 w 154"/>
                <a:gd name="T15" fmla="*/ 2147483647 h 188"/>
                <a:gd name="T16" fmla="*/ 2147483647 w 154"/>
                <a:gd name="T17" fmla="*/ 2147483647 h 188"/>
                <a:gd name="T18" fmla="*/ 2147483647 w 154"/>
                <a:gd name="T19" fmla="*/ 2147483647 h 188"/>
                <a:gd name="T20" fmla="*/ 2147483647 w 154"/>
                <a:gd name="T21" fmla="*/ 2147483647 h 188"/>
                <a:gd name="T22" fmla="*/ 2147483647 w 154"/>
                <a:gd name="T23" fmla="*/ 2147483647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"/>
                <a:gd name="T37" fmla="*/ 0 h 188"/>
                <a:gd name="T38" fmla="*/ 154 w 154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9" name="Freeform 14"/>
            <p:cNvSpPr/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2147483647 w 154"/>
                <a:gd name="T1" fmla="*/ 2147483647 h 32"/>
                <a:gd name="T2" fmla="*/ 2147483647 w 154"/>
                <a:gd name="T3" fmla="*/ 2147483647 h 32"/>
                <a:gd name="T4" fmla="*/ 0 w 154"/>
                <a:gd name="T5" fmla="*/ 0 h 32"/>
                <a:gd name="T6" fmla="*/ 0 w 154"/>
                <a:gd name="T7" fmla="*/ 2147483647 h 32"/>
                <a:gd name="T8" fmla="*/ 2147483647 w 154"/>
                <a:gd name="T9" fmla="*/ 2147483647 h 32"/>
                <a:gd name="T10" fmla="*/ 2147483647 w 154"/>
                <a:gd name="T11" fmla="*/ 2147483647 h 32"/>
                <a:gd name="T12" fmla="*/ 2147483647 w 154"/>
                <a:gd name="T13" fmla="*/ 2147483647 h 32"/>
                <a:gd name="T14" fmla="*/ 2147483647 w 154"/>
                <a:gd name="T15" fmla="*/ 0 h 32"/>
                <a:gd name="T16" fmla="*/ 2147483647 w 154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32"/>
                <a:gd name="T29" fmla="*/ 154 w 15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0" name="Freeform 15"/>
            <p:cNvSpPr/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147483647 w 13"/>
                <a:gd name="T1" fmla="*/ 2147483647 h 128"/>
                <a:gd name="T2" fmla="*/ 0 w 13"/>
                <a:gd name="T3" fmla="*/ 2147483647 h 128"/>
                <a:gd name="T4" fmla="*/ 0 w 13"/>
                <a:gd name="T5" fmla="*/ 2147483647 h 128"/>
                <a:gd name="T6" fmla="*/ 2147483647 w 13"/>
                <a:gd name="T7" fmla="*/ 0 h 128"/>
                <a:gd name="T8" fmla="*/ 2147483647 w 13"/>
                <a:gd name="T9" fmla="*/ 2147483647 h 128"/>
                <a:gd name="T10" fmla="*/ 2147483647 w 13"/>
                <a:gd name="T11" fmla="*/ 2147483647 h 128"/>
                <a:gd name="T12" fmla="*/ 2147483647 w 13"/>
                <a:gd name="T13" fmla="*/ 2147483647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28"/>
                <a:gd name="T23" fmla="*/ 13 w 1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1" name="Freeform 16"/>
            <p:cNvSpPr/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2147483647 w 32"/>
                <a:gd name="T1" fmla="*/ 2147483647 h 47"/>
                <a:gd name="T2" fmla="*/ 0 w 32"/>
                <a:gd name="T3" fmla="*/ 0 h 47"/>
                <a:gd name="T4" fmla="*/ 0 w 32"/>
                <a:gd name="T5" fmla="*/ 2147483647 h 47"/>
                <a:gd name="T6" fmla="*/ 2147483647 w 32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7"/>
                <a:gd name="T14" fmla="*/ 32 w 3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2" name="Freeform 17"/>
            <p:cNvSpPr/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2147483647 w 294"/>
                <a:gd name="T1" fmla="*/ 2147483647 h 273"/>
                <a:gd name="T2" fmla="*/ 2147483647 w 294"/>
                <a:gd name="T3" fmla="*/ 0 h 273"/>
                <a:gd name="T4" fmla="*/ 2147483647 w 294"/>
                <a:gd name="T5" fmla="*/ 2147483647 h 273"/>
                <a:gd name="T6" fmla="*/ 2147483647 w 294"/>
                <a:gd name="T7" fmla="*/ 2147483647 h 273"/>
                <a:gd name="T8" fmla="*/ 2147483647 w 294"/>
                <a:gd name="T9" fmla="*/ 2147483647 h 273"/>
                <a:gd name="T10" fmla="*/ 2147483647 w 294"/>
                <a:gd name="T11" fmla="*/ 2147483647 h 273"/>
                <a:gd name="T12" fmla="*/ 2147483647 w 294"/>
                <a:gd name="T13" fmla="*/ 2147483647 h 273"/>
                <a:gd name="T14" fmla="*/ 2147483647 w 294"/>
                <a:gd name="T15" fmla="*/ 2147483647 h 273"/>
                <a:gd name="T16" fmla="*/ 2147483647 w 294"/>
                <a:gd name="T17" fmla="*/ 2147483647 h 273"/>
                <a:gd name="T18" fmla="*/ 2147483647 w 294"/>
                <a:gd name="T19" fmla="*/ 2147483647 h 273"/>
                <a:gd name="T20" fmla="*/ 2147483647 w 294"/>
                <a:gd name="T21" fmla="*/ 2147483647 h 273"/>
                <a:gd name="T22" fmla="*/ 2147483647 w 294"/>
                <a:gd name="T23" fmla="*/ 2147483647 h 273"/>
                <a:gd name="T24" fmla="*/ 0 w 294"/>
                <a:gd name="T25" fmla="*/ 2147483647 h 273"/>
                <a:gd name="T26" fmla="*/ 2147483647 w 294"/>
                <a:gd name="T27" fmla="*/ 2147483647 h 273"/>
                <a:gd name="T28" fmla="*/ 2147483647 w 294"/>
                <a:gd name="T29" fmla="*/ 2147483647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273"/>
                <a:gd name="T47" fmla="*/ 294 w 294"/>
                <a:gd name="T48" fmla="*/ 273 h 2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3" name="Freeform 18"/>
            <p:cNvSpPr/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4" name="Freeform 19"/>
            <p:cNvSpPr/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2147483647 w 32"/>
                <a:gd name="T1" fmla="*/ 2147483647 h 67"/>
                <a:gd name="T2" fmla="*/ 2147483647 w 32"/>
                <a:gd name="T3" fmla="*/ 2147483647 h 67"/>
                <a:gd name="T4" fmla="*/ 2147483647 w 32"/>
                <a:gd name="T5" fmla="*/ 2147483647 h 67"/>
                <a:gd name="T6" fmla="*/ 2147483647 w 32"/>
                <a:gd name="T7" fmla="*/ 2147483647 h 67"/>
                <a:gd name="T8" fmla="*/ 2147483647 w 32"/>
                <a:gd name="T9" fmla="*/ 2147483647 h 67"/>
                <a:gd name="T10" fmla="*/ 2147483647 w 32"/>
                <a:gd name="T11" fmla="*/ 0 h 67"/>
                <a:gd name="T12" fmla="*/ 2147483647 w 32"/>
                <a:gd name="T13" fmla="*/ 0 h 67"/>
                <a:gd name="T14" fmla="*/ 2147483647 w 32"/>
                <a:gd name="T15" fmla="*/ 2147483647 h 67"/>
                <a:gd name="T16" fmla="*/ 2147483647 w 32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7"/>
                <a:gd name="T29" fmla="*/ 32 w 3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5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76" name="Freeform 21"/>
            <p:cNvSpPr/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147483647 w 81"/>
                <a:gd name="T1" fmla="*/ 2147483647 h 8"/>
                <a:gd name="T2" fmla="*/ 2147483647 w 81"/>
                <a:gd name="T3" fmla="*/ 2147483647 h 8"/>
                <a:gd name="T4" fmla="*/ 0 w 81"/>
                <a:gd name="T5" fmla="*/ 0 h 8"/>
                <a:gd name="T6" fmla="*/ 2147483647 w 81"/>
                <a:gd name="T7" fmla="*/ 0 h 8"/>
                <a:gd name="T8" fmla="*/ 2147483647 w 8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"/>
                <a:gd name="T17" fmla="*/ 81 w 8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7" name="Freeform 22"/>
            <p:cNvSpPr/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2"/>
                <a:gd name="T17" fmla="*/ 54 w 5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8" name="Freeform 23"/>
            <p:cNvSpPr/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2147483647 w 28"/>
                <a:gd name="T1" fmla="*/ 2147483647 h 30"/>
                <a:gd name="T2" fmla="*/ 2147483647 w 28"/>
                <a:gd name="T3" fmla="*/ 2147483647 h 30"/>
                <a:gd name="T4" fmla="*/ 2147483647 w 28"/>
                <a:gd name="T5" fmla="*/ 2147483647 h 30"/>
                <a:gd name="T6" fmla="*/ 2147483647 w 28"/>
                <a:gd name="T7" fmla="*/ 2147483647 h 30"/>
                <a:gd name="T8" fmla="*/ 2147483647 w 28"/>
                <a:gd name="T9" fmla="*/ 2147483647 h 30"/>
                <a:gd name="T10" fmla="*/ 2147483647 w 28"/>
                <a:gd name="T11" fmla="*/ 2147483647 h 30"/>
                <a:gd name="T12" fmla="*/ 2147483647 w 28"/>
                <a:gd name="T13" fmla="*/ 2147483647 h 30"/>
                <a:gd name="T14" fmla="*/ 2147483647 w 28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9" name="Freeform 24"/>
            <p:cNvSpPr/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2147483647 w 42"/>
                <a:gd name="T1" fmla="*/ 2147483647 h 133"/>
                <a:gd name="T2" fmla="*/ 2147483647 w 42"/>
                <a:gd name="T3" fmla="*/ 2147483647 h 133"/>
                <a:gd name="T4" fmla="*/ 0 w 42"/>
                <a:gd name="T5" fmla="*/ 0 h 133"/>
                <a:gd name="T6" fmla="*/ 2147483647 w 42"/>
                <a:gd name="T7" fmla="*/ 0 h 133"/>
                <a:gd name="T8" fmla="*/ 2147483647 w 42"/>
                <a:gd name="T9" fmla="*/ 214748364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3"/>
                <a:gd name="T17" fmla="*/ 42 w 42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0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81" name="Freeform 26"/>
            <p:cNvSpPr/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147483647 w 127"/>
                <a:gd name="T1" fmla="*/ 0 h 33"/>
                <a:gd name="T2" fmla="*/ 2147483647 w 127"/>
                <a:gd name="T3" fmla="*/ 0 h 33"/>
                <a:gd name="T4" fmla="*/ 0 w 127"/>
                <a:gd name="T5" fmla="*/ 2147483647 h 33"/>
                <a:gd name="T6" fmla="*/ 2147483647 w 127"/>
                <a:gd name="T7" fmla="*/ 2147483647 h 33"/>
                <a:gd name="T8" fmla="*/ 2147483647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3"/>
                <a:gd name="T17" fmla="*/ 127 w 12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2" name="Freeform 27"/>
            <p:cNvSpPr/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147483647 w 110"/>
                <a:gd name="T1" fmla="*/ 2147483647 h 89"/>
                <a:gd name="T2" fmla="*/ 0 w 110"/>
                <a:gd name="T3" fmla="*/ 2147483647 h 89"/>
                <a:gd name="T4" fmla="*/ 2147483647 w 110"/>
                <a:gd name="T5" fmla="*/ 2147483647 h 89"/>
                <a:gd name="T6" fmla="*/ 2147483647 w 110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89"/>
                <a:gd name="T14" fmla="*/ 110 w 11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3" name="Freeform 28"/>
            <p:cNvSpPr/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147483647 w 104"/>
                <a:gd name="T1" fmla="*/ 2147483647 h 63"/>
                <a:gd name="T2" fmla="*/ 2147483647 w 104"/>
                <a:gd name="T3" fmla="*/ 2147483647 h 63"/>
                <a:gd name="T4" fmla="*/ 2147483647 w 104"/>
                <a:gd name="T5" fmla="*/ 2147483647 h 63"/>
                <a:gd name="T6" fmla="*/ 2147483647 w 104"/>
                <a:gd name="T7" fmla="*/ 2147483647 h 63"/>
                <a:gd name="T8" fmla="*/ 2147483647 w 104"/>
                <a:gd name="T9" fmla="*/ 2147483647 h 63"/>
                <a:gd name="T10" fmla="*/ 2147483647 w 104"/>
                <a:gd name="T11" fmla="*/ 0 h 63"/>
                <a:gd name="T12" fmla="*/ 2147483647 w 104"/>
                <a:gd name="T13" fmla="*/ 2147483647 h 63"/>
                <a:gd name="T14" fmla="*/ 2147483647 w 104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3"/>
                <a:gd name="T26" fmla="*/ 104 w 104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4" name="Freeform 29"/>
            <p:cNvSpPr/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2147483647 w 216"/>
                <a:gd name="T1" fmla="*/ 2147483647 h 233"/>
                <a:gd name="T2" fmla="*/ 2147483647 w 216"/>
                <a:gd name="T3" fmla="*/ 0 h 233"/>
                <a:gd name="T4" fmla="*/ 2147483647 w 216"/>
                <a:gd name="T5" fmla="*/ 2147483647 h 233"/>
                <a:gd name="T6" fmla="*/ 2147483647 w 216"/>
                <a:gd name="T7" fmla="*/ 2147483647 h 233"/>
                <a:gd name="T8" fmla="*/ 2147483647 w 216"/>
                <a:gd name="T9" fmla="*/ 2147483647 h 233"/>
                <a:gd name="T10" fmla="*/ 2147483647 w 216"/>
                <a:gd name="T11" fmla="*/ 2147483647 h 233"/>
                <a:gd name="T12" fmla="*/ 2147483647 w 216"/>
                <a:gd name="T13" fmla="*/ 2147483647 h 233"/>
                <a:gd name="T14" fmla="*/ 0 w 216"/>
                <a:gd name="T15" fmla="*/ 2147483647 h 233"/>
                <a:gd name="T16" fmla="*/ 2147483647 w 216"/>
                <a:gd name="T17" fmla="*/ 2147483647 h 233"/>
                <a:gd name="T18" fmla="*/ 2147483647 w 216"/>
                <a:gd name="T19" fmla="*/ 2147483647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33"/>
                <a:gd name="T32" fmla="*/ 216 w 216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5" name="Freeform 30"/>
            <p:cNvSpPr/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147483647 w 148"/>
                <a:gd name="T1" fmla="*/ 2147483647 h 145"/>
                <a:gd name="T2" fmla="*/ 2147483647 w 148"/>
                <a:gd name="T3" fmla="*/ 2147483647 h 145"/>
                <a:gd name="T4" fmla="*/ 2147483647 w 148"/>
                <a:gd name="T5" fmla="*/ 2147483647 h 145"/>
                <a:gd name="T6" fmla="*/ 2147483647 w 148"/>
                <a:gd name="T7" fmla="*/ 0 h 145"/>
                <a:gd name="T8" fmla="*/ 2147483647 w 148"/>
                <a:gd name="T9" fmla="*/ 0 h 145"/>
                <a:gd name="T10" fmla="*/ 2147483647 w 148"/>
                <a:gd name="T11" fmla="*/ 2147483647 h 145"/>
                <a:gd name="T12" fmla="*/ 2147483647 w 148"/>
                <a:gd name="T13" fmla="*/ 2147483647 h 145"/>
                <a:gd name="T14" fmla="*/ 2147483647 w 148"/>
                <a:gd name="T15" fmla="*/ 2147483647 h 145"/>
                <a:gd name="T16" fmla="*/ 2147483647 w 148"/>
                <a:gd name="T17" fmla="*/ 2147483647 h 145"/>
                <a:gd name="T18" fmla="*/ 2147483647 w 148"/>
                <a:gd name="T19" fmla="*/ 2147483647 h 145"/>
                <a:gd name="T20" fmla="*/ 2147483647 w 148"/>
                <a:gd name="T21" fmla="*/ 2147483647 h 145"/>
                <a:gd name="T22" fmla="*/ 0 w 148"/>
                <a:gd name="T23" fmla="*/ 2147483647 h 145"/>
                <a:gd name="T24" fmla="*/ 2147483647 w 148"/>
                <a:gd name="T25" fmla="*/ 2147483647 h 145"/>
                <a:gd name="T26" fmla="*/ 2147483647 w 148"/>
                <a:gd name="T27" fmla="*/ 2147483647 h 145"/>
                <a:gd name="T28" fmla="*/ 2147483647 w 148"/>
                <a:gd name="T29" fmla="*/ 2147483647 h 145"/>
                <a:gd name="T30" fmla="*/ 2147483647 w 148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145"/>
                <a:gd name="T50" fmla="*/ 148 w 148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6" name="Freeform 31"/>
            <p:cNvSpPr/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7" name="Freeform 32"/>
            <p:cNvSpPr/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8" name="Freeform 33"/>
            <p:cNvSpPr/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9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90" name="Freeform 35"/>
            <p:cNvSpPr/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2147483647 w 165"/>
                <a:gd name="T1" fmla="*/ 2147483647 h 186"/>
                <a:gd name="T2" fmla="*/ 2147483647 w 165"/>
                <a:gd name="T3" fmla="*/ 2147483647 h 186"/>
                <a:gd name="T4" fmla="*/ 2147483647 w 165"/>
                <a:gd name="T5" fmla="*/ 2147483647 h 186"/>
                <a:gd name="T6" fmla="*/ 2147483647 w 165"/>
                <a:gd name="T7" fmla="*/ 2147483647 h 186"/>
                <a:gd name="T8" fmla="*/ 2147483647 w 165"/>
                <a:gd name="T9" fmla="*/ 2147483647 h 186"/>
                <a:gd name="T10" fmla="*/ 2147483647 w 165"/>
                <a:gd name="T11" fmla="*/ 0 h 186"/>
                <a:gd name="T12" fmla="*/ 2147483647 w 165"/>
                <a:gd name="T13" fmla="*/ 0 h 186"/>
                <a:gd name="T14" fmla="*/ 2147483647 w 165"/>
                <a:gd name="T15" fmla="*/ 0 h 186"/>
                <a:gd name="T16" fmla="*/ 2147483647 w 165"/>
                <a:gd name="T17" fmla="*/ 0 h 186"/>
                <a:gd name="T18" fmla="*/ 2147483647 w 165"/>
                <a:gd name="T19" fmla="*/ 0 h 186"/>
                <a:gd name="T20" fmla="*/ 2147483647 w 165"/>
                <a:gd name="T21" fmla="*/ 0 h 186"/>
                <a:gd name="T22" fmla="*/ 2147483647 w 165"/>
                <a:gd name="T23" fmla="*/ 2147483647 h 186"/>
                <a:gd name="T24" fmla="*/ 2147483647 w 165"/>
                <a:gd name="T25" fmla="*/ 2147483647 h 186"/>
                <a:gd name="T26" fmla="*/ 2147483647 w 165"/>
                <a:gd name="T27" fmla="*/ 2147483647 h 186"/>
                <a:gd name="T28" fmla="*/ 2147483647 w 165"/>
                <a:gd name="T29" fmla="*/ 2147483647 h 186"/>
                <a:gd name="T30" fmla="*/ 2147483647 w 165"/>
                <a:gd name="T31" fmla="*/ 2147483647 h 186"/>
                <a:gd name="T32" fmla="*/ 2147483647 w 165"/>
                <a:gd name="T33" fmla="*/ 2147483647 h 186"/>
                <a:gd name="T34" fmla="*/ 2147483647 w 165"/>
                <a:gd name="T35" fmla="*/ 2147483647 h 186"/>
                <a:gd name="T36" fmla="*/ 2147483647 w 165"/>
                <a:gd name="T37" fmla="*/ 2147483647 h 186"/>
                <a:gd name="T38" fmla="*/ 2147483647 w 165"/>
                <a:gd name="T39" fmla="*/ 2147483647 h 186"/>
                <a:gd name="T40" fmla="*/ 2147483647 w 165"/>
                <a:gd name="T41" fmla="*/ 2147483647 h 186"/>
                <a:gd name="T42" fmla="*/ 2147483647 w 165"/>
                <a:gd name="T43" fmla="*/ 2147483647 h 186"/>
                <a:gd name="T44" fmla="*/ 2147483647 w 165"/>
                <a:gd name="T45" fmla="*/ 2147483647 h 186"/>
                <a:gd name="T46" fmla="*/ 2147483647 w 165"/>
                <a:gd name="T47" fmla="*/ 2147483647 h 186"/>
                <a:gd name="T48" fmla="*/ 2147483647 w 165"/>
                <a:gd name="T49" fmla="*/ 2147483647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"/>
                <a:gd name="T76" fmla="*/ 0 h 186"/>
                <a:gd name="T77" fmla="*/ 165 w 165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1" name="Freeform 36"/>
            <p:cNvSpPr/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2147483647 w 136"/>
                <a:gd name="T1" fmla="*/ 0 h 54"/>
                <a:gd name="T2" fmla="*/ 0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0 h 54"/>
                <a:gd name="T12" fmla="*/ 2147483647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4"/>
                <a:gd name="T23" fmla="*/ 136 w 1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2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93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94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95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196" name="Freeform 41"/>
            <p:cNvSpPr/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47483647 w 84"/>
                <a:gd name="T1" fmla="*/ 2147483647 h 24"/>
                <a:gd name="T2" fmla="*/ 2147483647 w 84"/>
                <a:gd name="T3" fmla="*/ 0 h 24"/>
                <a:gd name="T4" fmla="*/ 2147483647 w 84"/>
                <a:gd name="T5" fmla="*/ 0 h 24"/>
                <a:gd name="T6" fmla="*/ 0 w 84"/>
                <a:gd name="T7" fmla="*/ 2147483647 h 24"/>
                <a:gd name="T8" fmla="*/ 2147483647 w 84"/>
                <a:gd name="T9" fmla="*/ 2147483647 h 24"/>
                <a:gd name="T10" fmla="*/ 2147483647 w 8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4"/>
                <a:gd name="T20" fmla="*/ 84 w 8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7" name="Freeform 42"/>
            <p:cNvSpPr/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8" name="Freeform 43"/>
            <p:cNvSpPr/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2147483647 w 258"/>
                <a:gd name="T1" fmla="*/ 2147483647 h 155"/>
                <a:gd name="T2" fmla="*/ 2147483647 w 258"/>
                <a:gd name="T3" fmla="*/ 0 h 155"/>
                <a:gd name="T4" fmla="*/ 2147483647 w 258"/>
                <a:gd name="T5" fmla="*/ 0 h 155"/>
                <a:gd name="T6" fmla="*/ 0 w 258"/>
                <a:gd name="T7" fmla="*/ 2147483647 h 155"/>
                <a:gd name="T8" fmla="*/ 0 w 258"/>
                <a:gd name="T9" fmla="*/ 2147483647 h 155"/>
                <a:gd name="T10" fmla="*/ 2147483647 w 258"/>
                <a:gd name="T11" fmla="*/ 2147483647 h 155"/>
                <a:gd name="T12" fmla="*/ 2147483647 w 258"/>
                <a:gd name="T13" fmla="*/ 214748364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155"/>
                <a:gd name="T23" fmla="*/ 258 w 25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9" name="Freeform 44"/>
            <p:cNvSpPr/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2147483647 h 25"/>
                <a:gd name="T4" fmla="*/ 2147483647 w 258"/>
                <a:gd name="T5" fmla="*/ 2147483647 h 25"/>
                <a:gd name="T6" fmla="*/ 2147483647 w 258"/>
                <a:gd name="T7" fmla="*/ 2147483647 h 25"/>
                <a:gd name="T8" fmla="*/ 2147483647 w 258"/>
                <a:gd name="T9" fmla="*/ 2147483647 h 25"/>
                <a:gd name="T10" fmla="*/ 2147483647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5"/>
                <a:gd name="T23" fmla="*/ 258 w 25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0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01" name="Freeform 46"/>
            <p:cNvSpPr/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147483647 w 115"/>
                <a:gd name="T1" fmla="*/ 2147483647 h 5"/>
                <a:gd name="T2" fmla="*/ 0 w 115"/>
                <a:gd name="T3" fmla="*/ 2147483647 h 5"/>
                <a:gd name="T4" fmla="*/ 2147483647 w 115"/>
                <a:gd name="T5" fmla="*/ 0 h 5"/>
                <a:gd name="T6" fmla="*/ 2147483647 w 115"/>
                <a:gd name="T7" fmla="*/ 0 h 5"/>
                <a:gd name="T8" fmla="*/ 2147483647 w 11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"/>
                <a:gd name="T17" fmla="*/ 115 w 1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2" name="Freeform 47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2147483647 w 247"/>
                <a:gd name="T1" fmla="*/ 0 h 138"/>
                <a:gd name="T2" fmla="*/ 0 w 247"/>
                <a:gd name="T3" fmla="*/ 0 h 138"/>
                <a:gd name="T4" fmla="*/ 0 w 247"/>
                <a:gd name="T5" fmla="*/ 2147483647 h 138"/>
                <a:gd name="T6" fmla="*/ 2147483647 w 247"/>
                <a:gd name="T7" fmla="*/ 0 h 138"/>
                <a:gd name="T8" fmla="*/ 2147483647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3" name="Freeform 48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2147483647 h 138"/>
                <a:gd name="T2" fmla="*/ 0 w 247"/>
                <a:gd name="T3" fmla="*/ 2147483647 h 138"/>
                <a:gd name="T4" fmla="*/ 2147483647 w 247"/>
                <a:gd name="T5" fmla="*/ 2147483647 h 138"/>
                <a:gd name="T6" fmla="*/ 2147483647 w 247"/>
                <a:gd name="T7" fmla="*/ 0 h 138"/>
                <a:gd name="T8" fmla="*/ 0 w 247"/>
                <a:gd name="T9" fmla="*/ 214748364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38"/>
                <a:gd name="T17" fmla="*/ 247 w 24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4" name="Freeform 49"/>
            <p:cNvSpPr/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2147483647 w 361"/>
                <a:gd name="T1" fmla="*/ 2147483647 h 320"/>
                <a:gd name="T2" fmla="*/ 2147483647 w 361"/>
                <a:gd name="T3" fmla="*/ 2147483647 h 320"/>
                <a:gd name="T4" fmla="*/ 2147483647 w 361"/>
                <a:gd name="T5" fmla="*/ 0 h 320"/>
                <a:gd name="T6" fmla="*/ 2147483647 w 361"/>
                <a:gd name="T7" fmla="*/ 2147483647 h 320"/>
                <a:gd name="T8" fmla="*/ 2147483647 w 361"/>
                <a:gd name="T9" fmla="*/ 2147483647 h 320"/>
                <a:gd name="T10" fmla="*/ 2147483647 w 361"/>
                <a:gd name="T11" fmla="*/ 2147483647 h 320"/>
                <a:gd name="T12" fmla="*/ 2147483647 w 361"/>
                <a:gd name="T13" fmla="*/ 2147483647 h 320"/>
                <a:gd name="T14" fmla="*/ 2147483647 w 361"/>
                <a:gd name="T15" fmla="*/ 2147483647 h 320"/>
                <a:gd name="T16" fmla="*/ 2147483647 w 361"/>
                <a:gd name="T17" fmla="*/ 2147483647 h 320"/>
                <a:gd name="T18" fmla="*/ 2147483647 w 361"/>
                <a:gd name="T19" fmla="*/ 2147483647 h 320"/>
                <a:gd name="T20" fmla="*/ 2147483647 w 361"/>
                <a:gd name="T21" fmla="*/ 2147483647 h 320"/>
                <a:gd name="T22" fmla="*/ 2147483647 w 361"/>
                <a:gd name="T23" fmla="*/ 2147483647 h 320"/>
                <a:gd name="T24" fmla="*/ 2147483647 w 361"/>
                <a:gd name="T25" fmla="*/ 2147483647 h 320"/>
                <a:gd name="T26" fmla="*/ 2147483647 w 361"/>
                <a:gd name="T27" fmla="*/ 2147483647 h 320"/>
                <a:gd name="T28" fmla="*/ 2147483647 w 361"/>
                <a:gd name="T29" fmla="*/ 2147483647 h 320"/>
                <a:gd name="T30" fmla="*/ 2147483647 w 361"/>
                <a:gd name="T31" fmla="*/ 2147483647 h 320"/>
                <a:gd name="T32" fmla="*/ 2147483647 w 361"/>
                <a:gd name="T33" fmla="*/ 2147483647 h 320"/>
                <a:gd name="T34" fmla="*/ 2147483647 w 361"/>
                <a:gd name="T35" fmla="*/ 2147483647 h 320"/>
                <a:gd name="T36" fmla="*/ 0 w 361"/>
                <a:gd name="T37" fmla="*/ 2147483647 h 320"/>
                <a:gd name="T38" fmla="*/ 2147483647 w 361"/>
                <a:gd name="T39" fmla="*/ 2147483647 h 320"/>
                <a:gd name="T40" fmla="*/ 2147483647 w 361"/>
                <a:gd name="T41" fmla="*/ 2147483647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320"/>
                <a:gd name="T65" fmla="*/ 361 w 361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5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2147483647 w 319"/>
                <a:gd name="T1" fmla="*/ 2147483647 h 340"/>
                <a:gd name="T2" fmla="*/ 2147483647 w 319"/>
                <a:gd name="T3" fmla="*/ 2147483647 h 340"/>
                <a:gd name="T4" fmla="*/ 2147483647 w 319"/>
                <a:gd name="T5" fmla="*/ 2147483647 h 340"/>
                <a:gd name="T6" fmla="*/ 2147483647 w 319"/>
                <a:gd name="T7" fmla="*/ 2147483647 h 340"/>
                <a:gd name="T8" fmla="*/ 2147483647 w 319"/>
                <a:gd name="T9" fmla="*/ 2147483647 h 340"/>
                <a:gd name="T10" fmla="*/ 2147483647 w 319"/>
                <a:gd name="T11" fmla="*/ 2147483647 h 340"/>
                <a:gd name="T12" fmla="*/ 2147483647 w 319"/>
                <a:gd name="T13" fmla="*/ 2147483647 h 340"/>
                <a:gd name="T14" fmla="*/ 2147483647 w 319"/>
                <a:gd name="T15" fmla="*/ 2147483647 h 340"/>
                <a:gd name="T16" fmla="*/ 2147483647 w 319"/>
                <a:gd name="T17" fmla="*/ 2147483647 h 340"/>
                <a:gd name="T18" fmla="*/ 2147483647 w 319"/>
                <a:gd name="T19" fmla="*/ 2147483647 h 340"/>
                <a:gd name="T20" fmla="*/ 2147483647 w 319"/>
                <a:gd name="T21" fmla="*/ 2147483647 h 340"/>
                <a:gd name="T22" fmla="*/ 2147483647 w 319"/>
                <a:gd name="T23" fmla="*/ 2147483647 h 340"/>
                <a:gd name="T24" fmla="*/ 2147483647 w 319"/>
                <a:gd name="T25" fmla="*/ 2147483647 h 340"/>
                <a:gd name="T26" fmla="*/ 2147483647 w 319"/>
                <a:gd name="T27" fmla="*/ 2147483647 h 340"/>
                <a:gd name="T28" fmla="*/ 2147483647 w 319"/>
                <a:gd name="T29" fmla="*/ 2147483647 h 340"/>
                <a:gd name="T30" fmla="*/ 2147483647 w 319"/>
                <a:gd name="T31" fmla="*/ 2147483647 h 340"/>
                <a:gd name="T32" fmla="*/ 2147483647 w 319"/>
                <a:gd name="T33" fmla="*/ 2147483647 h 340"/>
                <a:gd name="T34" fmla="*/ 2147483647 w 319"/>
                <a:gd name="T35" fmla="*/ 2147483647 h 340"/>
                <a:gd name="T36" fmla="*/ 2147483647 w 319"/>
                <a:gd name="T37" fmla="*/ 2147483647 h 340"/>
                <a:gd name="T38" fmla="*/ 2147483647 w 319"/>
                <a:gd name="T39" fmla="*/ 2147483647 h 340"/>
                <a:gd name="T40" fmla="*/ 2147483647 w 319"/>
                <a:gd name="T41" fmla="*/ 2147483647 h 340"/>
                <a:gd name="T42" fmla="*/ 2147483647 w 319"/>
                <a:gd name="T43" fmla="*/ 2147483647 h 340"/>
                <a:gd name="T44" fmla="*/ 2147483647 w 319"/>
                <a:gd name="T45" fmla="*/ 2147483647 h 340"/>
                <a:gd name="T46" fmla="*/ 2147483647 w 319"/>
                <a:gd name="T47" fmla="*/ 2147483647 h 340"/>
                <a:gd name="T48" fmla="*/ 2147483647 w 319"/>
                <a:gd name="T49" fmla="*/ 2147483647 h 340"/>
                <a:gd name="T50" fmla="*/ 2147483647 w 319"/>
                <a:gd name="T51" fmla="*/ 2147483647 h 340"/>
                <a:gd name="T52" fmla="*/ 2147483647 w 319"/>
                <a:gd name="T53" fmla="*/ 2147483647 h 340"/>
                <a:gd name="T54" fmla="*/ 2147483647 w 319"/>
                <a:gd name="T55" fmla="*/ 2147483647 h 340"/>
                <a:gd name="T56" fmla="*/ 0 w 319"/>
                <a:gd name="T57" fmla="*/ 2147483647 h 340"/>
                <a:gd name="T58" fmla="*/ 2147483647 w 319"/>
                <a:gd name="T59" fmla="*/ 2147483647 h 340"/>
                <a:gd name="T60" fmla="*/ 2147483647 w 319"/>
                <a:gd name="T61" fmla="*/ 2147483647 h 340"/>
                <a:gd name="T62" fmla="*/ 2147483647 w 319"/>
                <a:gd name="T63" fmla="*/ 2147483647 h 340"/>
                <a:gd name="T64" fmla="*/ 2147483647 w 319"/>
                <a:gd name="T65" fmla="*/ 2147483647 h 340"/>
                <a:gd name="T66" fmla="*/ 2147483647 w 319"/>
                <a:gd name="T67" fmla="*/ 2147483647 h 340"/>
                <a:gd name="T68" fmla="*/ 2147483647 w 319"/>
                <a:gd name="T69" fmla="*/ 2147483647 h 340"/>
                <a:gd name="T70" fmla="*/ 2147483647 w 319"/>
                <a:gd name="T71" fmla="*/ 2147483647 h 340"/>
                <a:gd name="T72" fmla="*/ 2147483647 w 319"/>
                <a:gd name="T73" fmla="*/ 2147483647 h 340"/>
                <a:gd name="T74" fmla="*/ 2147483647 w 319"/>
                <a:gd name="T75" fmla="*/ 2147483647 h 340"/>
                <a:gd name="T76" fmla="*/ 2147483647 w 319"/>
                <a:gd name="T77" fmla="*/ 2147483647 h 340"/>
                <a:gd name="T78" fmla="*/ 2147483647 w 319"/>
                <a:gd name="T79" fmla="*/ 2147483647 h 340"/>
                <a:gd name="T80" fmla="*/ 2147483647 w 319"/>
                <a:gd name="T81" fmla="*/ 2147483647 h 340"/>
                <a:gd name="T82" fmla="*/ 2147483647 w 319"/>
                <a:gd name="T83" fmla="*/ 2147483647 h 340"/>
                <a:gd name="T84" fmla="*/ 2147483647 w 319"/>
                <a:gd name="T85" fmla="*/ 2147483647 h 340"/>
                <a:gd name="T86" fmla="*/ 2147483647 w 319"/>
                <a:gd name="T87" fmla="*/ 2147483647 h 340"/>
                <a:gd name="T88" fmla="*/ 2147483647 w 319"/>
                <a:gd name="T89" fmla="*/ 0 h 340"/>
                <a:gd name="T90" fmla="*/ 2147483647 w 319"/>
                <a:gd name="T91" fmla="*/ 2147483647 h 340"/>
                <a:gd name="T92" fmla="*/ 2147483647 w 319"/>
                <a:gd name="T93" fmla="*/ 2147483647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9"/>
                <a:gd name="T142" fmla="*/ 0 h 340"/>
                <a:gd name="T143" fmla="*/ 319 w 31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6" name="Freeform 51"/>
            <p:cNvSpPr/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2147483647 w 315"/>
                <a:gd name="T1" fmla="*/ 2147483647 h 315"/>
                <a:gd name="T2" fmla="*/ 2147483647 w 315"/>
                <a:gd name="T3" fmla="*/ 2147483647 h 315"/>
                <a:gd name="T4" fmla="*/ 2147483647 w 315"/>
                <a:gd name="T5" fmla="*/ 2147483647 h 315"/>
                <a:gd name="T6" fmla="*/ 2147483647 w 315"/>
                <a:gd name="T7" fmla="*/ 2147483647 h 315"/>
                <a:gd name="T8" fmla="*/ 2147483647 w 315"/>
                <a:gd name="T9" fmla="*/ 214748364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315"/>
                <a:gd name="T17" fmla="*/ 315 w 315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7" name="Freeform 52"/>
            <p:cNvSpPr/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2147483647 w 123"/>
                <a:gd name="T1" fmla="*/ 0 h 154"/>
                <a:gd name="T2" fmla="*/ 2147483647 w 123"/>
                <a:gd name="T3" fmla="*/ 2147483647 h 154"/>
                <a:gd name="T4" fmla="*/ 2147483647 w 123"/>
                <a:gd name="T5" fmla="*/ 2147483647 h 154"/>
                <a:gd name="T6" fmla="*/ 2147483647 w 123"/>
                <a:gd name="T7" fmla="*/ 2147483647 h 154"/>
                <a:gd name="T8" fmla="*/ 2147483647 w 123"/>
                <a:gd name="T9" fmla="*/ 2147483647 h 154"/>
                <a:gd name="T10" fmla="*/ 2147483647 w 123"/>
                <a:gd name="T11" fmla="*/ 2147483647 h 154"/>
                <a:gd name="T12" fmla="*/ 2147483647 w 123"/>
                <a:gd name="T13" fmla="*/ 2147483647 h 154"/>
                <a:gd name="T14" fmla="*/ 2147483647 w 123"/>
                <a:gd name="T15" fmla="*/ 2147483647 h 154"/>
                <a:gd name="T16" fmla="*/ 2147483647 w 123"/>
                <a:gd name="T17" fmla="*/ 2147483647 h 154"/>
                <a:gd name="T18" fmla="*/ 2147483647 w 123"/>
                <a:gd name="T19" fmla="*/ 2147483647 h 154"/>
                <a:gd name="T20" fmla="*/ 2147483647 w 123"/>
                <a:gd name="T21" fmla="*/ 2147483647 h 154"/>
                <a:gd name="T22" fmla="*/ 0 w 123"/>
                <a:gd name="T23" fmla="*/ 2147483647 h 154"/>
                <a:gd name="T24" fmla="*/ 2147483647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4"/>
                <a:gd name="T41" fmla="*/ 123 w 123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8" name="Freeform 53"/>
            <p:cNvSpPr/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09" name="Freeform 54"/>
            <p:cNvSpPr/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0" name="Freeform 55"/>
            <p:cNvSpPr/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2147483647 w 59"/>
                <a:gd name="T1" fmla="*/ 2147483647 h 7"/>
                <a:gd name="T2" fmla="*/ 2147483647 w 59"/>
                <a:gd name="T3" fmla="*/ 2147483647 h 7"/>
                <a:gd name="T4" fmla="*/ 2147483647 w 59"/>
                <a:gd name="T5" fmla="*/ 2147483647 h 7"/>
                <a:gd name="T6" fmla="*/ 0 w 59"/>
                <a:gd name="T7" fmla="*/ 2147483647 h 7"/>
                <a:gd name="T8" fmla="*/ 0 w 59"/>
                <a:gd name="T9" fmla="*/ 2147483647 h 7"/>
                <a:gd name="T10" fmla="*/ 2147483647 w 59"/>
                <a:gd name="T11" fmla="*/ 0 h 7"/>
                <a:gd name="T12" fmla="*/ 2147483647 w 59"/>
                <a:gd name="T13" fmla="*/ 0 h 7"/>
                <a:gd name="T14" fmla="*/ 2147483647 w 59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"/>
                <a:gd name="T26" fmla="*/ 59 w 5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1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2147483647 w 81"/>
                <a:gd name="T1" fmla="*/ 2147483647 h 101"/>
                <a:gd name="T2" fmla="*/ 2147483647 w 81"/>
                <a:gd name="T3" fmla="*/ 2147483647 h 101"/>
                <a:gd name="T4" fmla="*/ 2147483647 w 81"/>
                <a:gd name="T5" fmla="*/ 2147483647 h 101"/>
                <a:gd name="T6" fmla="*/ 2147483647 w 81"/>
                <a:gd name="T7" fmla="*/ 2147483647 h 101"/>
                <a:gd name="T8" fmla="*/ 2147483647 w 81"/>
                <a:gd name="T9" fmla="*/ 2147483647 h 101"/>
                <a:gd name="T10" fmla="*/ 2147483647 w 81"/>
                <a:gd name="T11" fmla="*/ 2147483647 h 101"/>
                <a:gd name="T12" fmla="*/ 2147483647 w 81"/>
                <a:gd name="T13" fmla="*/ 2147483647 h 101"/>
                <a:gd name="T14" fmla="*/ 2147483647 w 81"/>
                <a:gd name="T15" fmla="*/ 2147483647 h 101"/>
                <a:gd name="T16" fmla="*/ 0 w 81"/>
                <a:gd name="T17" fmla="*/ 2147483647 h 101"/>
                <a:gd name="T18" fmla="*/ 2147483647 w 81"/>
                <a:gd name="T19" fmla="*/ 0 h 101"/>
                <a:gd name="T20" fmla="*/ 2147483647 w 81"/>
                <a:gd name="T21" fmla="*/ 2147483647 h 101"/>
                <a:gd name="T22" fmla="*/ 2147483647 w 81"/>
                <a:gd name="T23" fmla="*/ 2147483647 h 101"/>
                <a:gd name="T24" fmla="*/ 2147483647 w 81"/>
                <a:gd name="T25" fmla="*/ 2147483647 h 101"/>
                <a:gd name="T26" fmla="*/ 2147483647 w 81"/>
                <a:gd name="T27" fmla="*/ 2147483647 h 101"/>
                <a:gd name="T28" fmla="*/ 2147483647 w 81"/>
                <a:gd name="T29" fmla="*/ 0 h 101"/>
                <a:gd name="T30" fmla="*/ 2147483647 w 81"/>
                <a:gd name="T31" fmla="*/ 2147483647 h 101"/>
                <a:gd name="T32" fmla="*/ 2147483647 w 81"/>
                <a:gd name="T33" fmla="*/ 2147483647 h 101"/>
                <a:gd name="T34" fmla="*/ 2147483647 w 81"/>
                <a:gd name="T35" fmla="*/ 2147483647 h 101"/>
                <a:gd name="T36" fmla="*/ 2147483647 w 81"/>
                <a:gd name="T37" fmla="*/ 2147483647 h 101"/>
                <a:gd name="T38" fmla="*/ 2147483647 w 81"/>
                <a:gd name="T39" fmla="*/ 2147483647 h 101"/>
                <a:gd name="T40" fmla="*/ 2147483647 w 81"/>
                <a:gd name="T41" fmla="*/ 2147483647 h 101"/>
                <a:gd name="T42" fmla="*/ 2147483647 w 81"/>
                <a:gd name="T43" fmla="*/ 2147483647 h 101"/>
                <a:gd name="T44" fmla="*/ 2147483647 w 81"/>
                <a:gd name="T45" fmla="*/ 2147483647 h 101"/>
                <a:gd name="T46" fmla="*/ 2147483647 w 81"/>
                <a:gd name="T47" fmla="*/ 2147483647 h 101"/>
                <a:gd name="T48" fmla="*/ 2147483647 w 81"/>
                <a:gd name="T49" fmla="*/ 2147483647 h 101"/>
                <a:gd name="T50" fmla="*/ 2147483647 w 81"/>
                <a:gd name="T51" fmla="*/ 2147483647 h 101"/>
                <a:gd name="T52" fmla="*/ 2147483647 w 81"/>
                <a:gd name="T53" fmla="*/ 2147483647 h 101"/>
                <a:gd name="T54" fmla="*/ 2147483647 w 81"/>
                <a:gd name="T55" fmla="*/ 2147483647 h 101"/>
                <a:gd name="T56" fmla="*/ 2147483647 w 81"/>
                <a:gd name="T57" fmla="*/ 2147483647 h 101"/>
                <a:gd name="T58" fmla="*/ 2147483647 w 81"/>
                <a:gd name="T59" fmla="*/ 2147483647 h 101"/>
                <a:gd name="T60" fmla="*/ 2147483647 w 81"/>
                <a:gd name="T61" fmla="*/ 2147483647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101"/>
                <a:gd name="T95" fmla="*/ 81 w 81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2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2147483647 w 134"/>
                <a:gd name="T1" fmla="*/ 0 h 166"/>
                <a:gd name="T2" fmla="*/ 0 w 134"/>
                <a:gd name="T3" fmla="*/ 2147483647 h 166"/>
                <a:gd name="T4" fmla="*/ 2147483647 w 134"/>
                <a:gd name="T5" fmla="*/ 2147483647 h 166"/>
                <a:gd name="T6" fmla="*/ 2147483647 w 134"/>
                <a:gd name="T7" fmla="*/ 2147483647 h 166"/>
                <a:gd name="T8" fmla="*/ 2147483647 w 134"/>
                <a:gd name="T9" fmla="*/ 2147483647 h 166"/>
                <a:gd name="T10" fmla="*/ 2147483647 w 134"/>
                <a:gd name="T11" fmla="*/ 2147483647 h 166"/>
                <a:gd name="T12" fmla="*/ 2147483647 w 134"/>
                <a:gd name="T13" fmla="*/ 2147483647 h 166"/>
                <a:gd name="T14" fmla="*/ 2147483647 w 134"/>
                <a:gd name="T15" fmla="*/ 2147483647 h 166"/>
                <a:gd name="T16" fmla="*/ 2147483647 w 134"/>
                <a:gd name="T17" fmla="*/ 2147483647 h 166"/>
                <a:gd name="T18" fmla="*/ 2147483647 w 134"/>
                <a:gd name="T19" fmla="*/ 2147483647 h 166"/>
                <a:gd name="T20" fmla="*/ 2147483647 w 134"/>
                <a:gd name="T21" fmla="*/ 2147483647 h 166"/>
                <a:gd name="T22" fmla="*/ 2147483647 w 134"/>
                <a:gd name="T23" fmla="*/ 2147483647 h 166"/>
                <a:gd name="T24" fmla="*/ 2147483647 w 134"/>
                <a:gd name="T25" fmla="*/ 2147483647 h 166"/>
                <a:gd name="T26" fmla="*/ 2147483647 w 134"/>
                <a:gd name="T27" fmla="*/ 2147483647 h 166"/>
                <a:gd name="T28" fmla="*/ 2147483647 w 134"/>
                <a:gd name="T29" fmla="*/ 0 h 166"/>
                <a:gd name="T30" fmla="*/ 2147483647 w 134"/>
                <a:gd name="T31" fmla="*/ 2147483647 h 166"/>
                <a:gd name="T32" fmla="*/ 2147483647 w 134"/>
                <a:gd name="T33" fmla="*/ 2147483647 h 166"/>
                <a:gd name="T34" fmla="*/ 2147483647 w 134"/>
                <a:gd name="T35" fmla="*/ 2147483647 h 166"/>
                <a:gd name="T36" fmla="*/ 2147483647 w 134"/>
                <a:gd name="T37" fmla="*/ 2147483647 h 166"/>
                <a:gd name="T38" fmla="*/ 2147483647 w 134"/>
                <a:gd name="T39" fmla="*/ 2147483647 h 166"/>
                <a:gd name="T40" fmla="*/ 2147483647 w 134"/>
                <a:gd name="T41" fmla="*/ 2147483647 h 166"/>
                <a:gd name="T42" fmla="*/ 2147483647 w 134"/>
                <a:gd name="T43" fmla="*/ 2147483647 h 166"/>
                <a:gd name="T44" fmla="*/ 2147483647 w 134"/>
                <a:gd name="T45" fmla="*/ 2147483647 h 166"/>
                <a:gd name="T46" fmla="*/ 2147483647 w 134"/>
                <a:gd name="T47" fmla="*/ 2147483647 h 166"/>
                <a:gd name="T48" fmla="*/ 2147483647 w 134"/>
                <a:gd name="T49" fmla="*/ 2147483647 h 166"/>
                <a:gd name="T50" fmla="*/ 2147483647 w 134"/>
                <a:gd name="T51" fmla="*/ 2147483647 h 166"/>
                <a:gd name="T52" fmla="*/ 2147483647 w 134"/>
                <a:gd name="T53" fmla="*/ 2147483647 h 166"/>
                <a:gd name="T54" fmla="*/ 2147483647 w 134"/>
                <a:gd name="T55" fmla="*/ 2147483647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66"/>
                <a:gd name="T86" fmla="*/ 134 w 134"/>
                <a:gd name="T87" fmla="*/ 166 h 1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3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14" name="Freeform 59"/>
            <p:cNvSpPr/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147483647 w 81"/>
                <a:gd name="T1" fmla="*/ 2147483647 h 132"/>
                <a:gd name="T2" fmla="*/ 2147483647 w 81"/>
                <a:gd name="T3" fmla="*/ 2147483647 h 132"/>
                <a:gd name="T4" fmla="*/ 2147483647 w 81"/>
                <a:gd name="T5" fmla="*/ 0 h 132"/>
                <a:gd name="T6" fmla="*/ 2147483647 w 81"/>
                <a:gd name="T7" fmla="*/ 2147483647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32"/>
                <a:gd name="T14" fmla="*/ 81 w 81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5" name="Freeform 60"/>
            <p:cNvSpPr/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09"/>
                <a:gd name="T14" fmla="*/ 84 w 8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6" name="Freeform 61"/>
            <p:cNvSpPr/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2147483647 h 178"/>
                <a:gd name="T2" fmla="*/ 2147483647 w 134"/>
                <a:gd name="T3" fmla="*/ 2147483647 h 178"/>
                <a:gd name="T4" fmla="*/ 2147483647 w 134"/>
                <a:gd name="T5" fmla="*/ 2147483647 h 178"/>
                <a:gd name="T6" fmla="*/ 2147483647 w 134"/>
                <a:gd name="T7" fmla="*/ 2147483647 h 178"/>
                <a:gd name="T8" fmla="*/ 2147483647 w 134"/>
                <a:gd name="T9" fmla="*/ 0 h 178"/>
                <a:gd name="T10" fmla="*/ 2147483647 w 134"/>
                <a:gd name="T11" fmla="*/ 2147483647 h 178"/>
                <a:gd name="T12" fmla="*/ 0 w 134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178"/>
                <a:gd name="T23" fmla="*/ 134 w 134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7" name="Freeform 62"/>
            <p:cNvSpPr/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8" name="Freeform 63"/>
            <p:cNvSpPr/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0"/>
                <a:gd name="T17" fmla="*/ 41 w 4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19" name="Freeform 64"/>
            <p:cNvSpPr/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2147483647 w 63"/>
                <a:gd name="T1" fmla="*/ 2147483647 h 43"/>
                <a:gd name="T2" fmla="*/ 0 w 63"/>
                <a:gd name="T3" fmla="*/ 2147483647 h 43"/>
                <a:gd name="T4" fmla="*/ 2147483647 w 63"/>
                <a:gd name="T5" fmla="*/ 2147483647 h 43"/>
                <a:gd name="T6" fmla="*/ 2147483647 w 63"/>
                <a:gd name="T7" fmla="*/ 2147483647 h 43"/>
                <a:gd name="T8" fmla="*/ 2147483647 w 63"/>
                <a:gd name="T9" fmla="*/ 2147483647 h 43"/>
                <a:gd name="T10" fmla="*/ 2147483647 w 63"/>
                <a:gd name="T11" fmla="*/ 0 h 43"/>
                <a:gd name="T12" fmla="*/ 2147483647 w 63"/>
                <a:gd name="T13" fmla="*/ 214748364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43"/>
                <a:gd name="T23" fmla="*/ 63 w 6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0" name="Freeform 65"/>
            <p:cNvSpPr/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1" name="Freeform 66"/>
            <p:cNvSpPr/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2147483647 w 55"/>
                <a:gd name="T1" fmla="*/ 2147483647 h 96"/>
                <a:gd name="T2" fmla="*/ 2147483647 w 55"/>
                <a:gd name="T3" fmla="*/ 2147483647 h 96"/>
                <a:gd name="T4" fmla="*/ 2147483647 w 55"/>
                <a:gd name="T5" fmla="*/ 2147483647 h 96"/>
                <a:gd name="T6" fmla="*/ 2147483647 w 55"/>
                <a:gd name="T7" fmla="*/ 2147483647 h 96"/>
                <a:gd name="T8" fmla="*/ 2147483647 w 55"/>
                <a:gd name="T9" fmla="*/ 2147483647 h 96"/>
                <a:gd name="T10" fmla="*/ 2147483647 w 55"/>
                <a:gd name="T11" fmla="*/ 2147483647 h 96"/>
                <a:gd name="T12" fmla="*/ 2147483647 w 55"/>
                <a:gd name="T13" fmla="*/ 2147483647 h 96"/>
                <a:gd name="T14" fmla="*/ 2147483647 w 55"/>
                <a:gd name="T15" fmla="*/ 2147483647 h 96"/>
                <a:gd name="T16" fmla="*/ 2147483647 w 55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96"/>
                <a:gd name="T29" fmla="*/ 55 w 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2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2147483647 w 634"/>
                <a:gd name="T1" fmla="*/ 2147483647 h 651"/>
                <a:gd name="T2" fmla="*/ 2147483647 w 634"/>
                <a:gd name="T3" fmla="*/ 2147483647 h 651"/>
                <a:gd name="T4" fmla="*/ 2147483647 w 634"/>
                <a:gd name="T5" fmla="*/ 0 h 651"/>
                <a:gd name="T6" fmla="*/ 0 w 634"/>
                <a:gd name="T7" fmla="*/ 0 h 651"/>
                <a:gd name="T8" fmla="*/ 0 w 634"/>
                <a:gd name="T9" fmla="*/ 2147483647 h 651"/>
                <a:gd name="T10" fmla="*/ 2147483647 w 634"/>
                <a:gd name="T11" fmla="*/ 2147483647 h 651"/>
                <a:gd name="T12" fmla="*/ 2147483647 w 634"/>
                <a:gd name="T13" fmla="*/ 2147483647 h 651"/>
                <a:gd name="T14" fmla="*/ 0 w 634"/>
                <a:gd name="T15" fmla="*/ 2147483647 h 651"/>
                <a:gd name="T16" fmla="*/ 0 w 634"/>
                <a:gd name="T17" fmla="*/ 2147483647 h 651"/>
                <a:gd name="T18" fmla="*/ 2147483647 w 634"/>
                <a:gd name="T19" fmla="*/ 2147483647 h 651"/>
                <a:gd name="T20" fmla="*/ 2147483647 w 634"/>
                <a:gd name="T21" fmla="*/ 2147483647 h 651"/>
                <a:gd name="T22" fmla="*/ 2147483647 w 634"/>
                <a:gd name="T23" fmla="*/ 2147483647 h 651"/>
                <a:gd name="T24" fmla="*/ 2147483647 w 634"/>
                <a:gd name="T25" fmla="*/ 2147483647 h 651"/>
                <a:gd name="T26" fmla="*/ 2147483647 w 634"/>
                <a:gd name="T27" fmla="*/ 2147483647 h 651"/>
                <a:gd name="T28" fmla="*/ 2147483647 w 634"/>
                <a:gd name="T29" fmla="*/ 2147483647 h 651"/>
                <a:gd name="T30" fmla="*/ 2147483647 w 634"/>
                <a:gd name="T31" fmla="*/ 2147483647 h 651"/>
                <a:gd name="T32" fmla="*/ 2147483647 w 634"/>
                <a:gd name="T33" fmla="*/ 2147483647 h 651"/>
                <a:gd name="T34" fmla="*/ 2147483647 w 634"/>
                <a:gd name="T35" fmla="*/ 2147483647 h 651"/>
                <a:gd name="T36" fmla="*/ 2147483647 w 634"/>
                <a:gd name="T37" fmla="*/ 2147483647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4"/>
                <a:gd name="T58" fmla="*/ 0 h 651"/>
                <a:gd name="T59" fmla="*/ 634 w 634"/>
                <a:gd name="T60" fmla="*/ 651 h 6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3" name="Freeform 68"/>
            <p:cNvSpPr/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2147483647 w 837"/>
                <a:gd name="T1" fmla="*/ 2147483647 h 271"/>
                <a:gd name="T2" fmla="*/ 2147483647 w 837"/>
                <a:gd name="T3" fmla="*/ 2147483647 h 271"/>
                <a:gd name="T4" fmla="*/ 2147483647 w 837"/>
                <a:gd name="T5" fmla="*/ 2147483647 h 271"/>
                <a:gd name="T6" fmla="*/ 2147483647 w 837"/>
                <a:gd name="T7" fmla="*/ 2147483647 h 271"/>
                <a:gd name="T8" fmla="*/ 2147483647 w 837"/>
                <a:gd name="T9" fmla="*/ 2147483647 h 271"/>
                <a:gd name="T10" fmla="*/ 2147483647 w 837"/>
                <a:gd name="T11" fmla="*/ 2147483647 h 271"/>
                <a:gd name="T12" fmla="*/ 2147483647 w 837"/>
                <a:gd name="T13" fmla="*/ 2147483647 h 271"/>
                <a:gd name="T14" fmla="*/ 2147483647 w 837"/>
                <a:gd name="T15" fmla="*/ 2147483647 h 271"/>
                <a:gd name="T16" fmla="*/ 2147483647 w 837"/>
                <a:gd name="T17" fmla="*/ 0 h 271"/>
                <a:gd name="T18" fmla="*/ 2147483647 w 837"/>
                <a:gd name="T19" fmla="*/ 0 h 271"/>
                <a:gd name="T20" fmla="*/ 2147483647 w 837"/>
                <a:gd name="T21" fmla="*/ 2147483647 h 271"/>
                <a:gd name="T22" fmla="*/ 2147483647 w 837"/>
                <a:gd name="T23" fmla="*/ 2147483647 h 271"/>
                <a:gd name="T24" fmla="*/ 0 w 837"/>
                <a:gd name="T25" fmla="*/ 2147483647 h 271"/>
                <a:gd name="T26" fmla="*/ 0 w 837"/>
                <a:gd name="T27" fmla="*/ 2147483647 h 271"/>
                <a:gd name="T28" fmla="*/ 0 w 837"/>
                <a:gd name="T29" fmla="*/ 2147483647 h 271"/>
                <a:gd name="T30" fmla="*/ 2147483647 w 837"/>
                <a:gd name="T31" fmla="*/ 2147483647 h 271"/>
                <a:gd name="T32" fmla="*/ 2147483647 w 837"/>
                <a:gd name="T33" fmla="*/ 2147483647 h 271"/>
                <a:gd name="T34" fmla="*/ 2147483647 w 837"/>
                <a:gd name="T35" fmla="*/ 2147483647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7"/>
                <a:gd name="T55" fmla="*/ 0 h 271"/>
                <a:gd name="T56" fmla="*/ 837 w 837"/>
                <a:gd name="T57" fmla="*/ 271 h 2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4" name="Freeform 69"/>
            <p:cNvSpPr/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2147483647 w 177"/>
                <a:gd name="T1" fmla="*/ 2147483647 h 162"/>
                <a:gd name="T2" fmla="*/ 2147483647 w 177"/>
                <a:gd name="T3" fmla="*/ 2147483647 h 162"/>
                <a:gd name="T4" fmla="*/ 2147483647 w 177"/>
                <a:gd name="T5" fmla="*/ 2147483647 h 162"/>
                <a:gd name="T6" fmla="*/ 0 w 177"/>
                <a:gd name="T7" fmla="*/ 0 h 162"/>
                <a:gd name="T8" fmla="*/ 0 w 177"/>
                <a:gd name="T9" fmla="*/ 2147483647 h 162"/>
                <a:gd name="T10" fmla="*/ 2147483647 w 177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62"/>
                <a:gd name="T20" fmla="*/ 177 w 1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5" name="Freeform 70"/>
            <p:cNvSpPr/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2147483647 w 131"/>
                <a:gd name="T1" fmla="*/ 2147483647 h 283"/>
                <a:gd name="T2" fmla="*/ 2147483647 w 131"/>
                <a:gd name="T3" fmla="*/ 2147483647 h 283"/>
                <a:gd name="T4" fmla="*/ 0 w 131"/>
                <a:gd name="T5" fmla="*/ 0 h 283"/>
                <a:gd name="T6" fmla="*/ 0 w 131"/>
                <a:gd name="T7" fmla="*/ 2147483647 h 283"/>
                <a:gd name="T8" fmla="*/ 0 w 131"/>
                <a:gd name="T9" fmla="*/ 2147483647 h 283"/>
                <a:gd name="T10" fmla="*/ 0 w 131"/>
                <a:gd name="T11" fmla="*/ 2147483647 h 283"/>
                <a:gd name="T12" fmla="*/ 0 w 131"/>
                <a:gd name="T13" fmla="*/ 2147483647 h 283"/>
                <a:gd name="T14" fmla="*/ 0 w 131"/>
                <a:gd name="T15" fmla="*/ 2147483647 h 283"/>
                <a:gd name="T16" fmla="*/ 0 w 131"/>
                <a:gd name="T17" fmla="*/ 2147483647 h 283"/>
                <a:gd name="T18" fmla="*/ 0 w 131"/>
                <a:gd name="T19" fmla="*/ 2147483647 h 283"/>
                <a:gd name="T20" fmla="*/ 0 w 131"/>
                <a:gd name="T21" fmla="*/ 2147483647 h 283"/>
                <a:gd name="T22" fmla="*/ 2147483647 w 131"/>
                <a:gd name="T23" fmla="*/ 214748364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283"/>
                <a:gd name="T38" fmla="*/ 131 w 131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6" name="Freeform 71"/>
            <p:cNvSpPr/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2147483647 w 830"/>
                <a:gd name="T3" fmla="*/ 0 h 17"/>
                <a:gd name="T4" fmla="*/ 2147483647 w 830"/>
                <a:gd name="T5" fmla="*/ 2147483647 h 17"/>
                <a:gd name="T6" fmla="*/ 0 w 830"/>
                <a:gd name="T7" fmla="*/ 2147483647 h 17"/>
                <a:gd name="T8" fmla="*/ 2147483647 w 830"/>
                <a:gd name="T9" fmla="*/ 2147483647 h 17"/>
                <a:gd name="T10" fmla="*/ 2147483647 w 830"/>
                <a:gd name="T11" fmla="*/ 2147483647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7" name="Freeform 72"/>
            <p:cNvSpPr/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147483647 w 830"/>
                <a:gd name="T1" fmla="*/ 2147483647 h 17"/>
                <a:gd name="T2" fmla="*/ 2147483647 w 830"/>
                <a:gd name="T3" fmla="*/ 2147483647 h 17"/>
                <a:gd name="T4" fmla="*/ 2147483647 w 830"/>
                <a:gd name="T5" fmla="*/ 2147483647 h 17"/>
                <a:gd name="T6" fmla="*/ 2147483647 w 830"/>
                <a:gd name="T7" fmla="*/ 2147483647 h 17"/>
                <a:gd name="T8" fmla="*/ 2147483647 w 830"/>
                <a:gd name="T9" fmla="*/ 0 h 17"/>
                <a:gd name="T10" fmla="*/ 0 w 830"/>
                <a:gd name="T11" fmla="*/ 0 h 17"/>
                <a:gd name="T12" fmla="*/ 2147483647 w 830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0"/>
                <a:gd name="T22" fmla="*/ 0 h 17"/>
                <a:gd name="T23" fmla="*/ 830 w 83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8" name="Freeform 73"/>
            <p:cNvSpPr/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2147483647 w 837"/>
                <a:gd name="T7" fmla="*/ 0 h 17"/>
                <a:gd name="T8" fmla="*/ 0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29" name="Freeform 74"/>
            <p:cNvSpPr/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147483647 w 837"/>
                <a:gd name="T1" fmla="*/ 2147483647 h 17"/>
                <a:gd name="T2" fmla="*/ 2147483647 w 837"/>
                <a:gd name="T3" fmla="*/ 2147483647 h 17"/>
                <a:gd name="T4" fmla="*/ 2147483647 w 837"/>
                <a:gd name="T5" fmla="*/ 0 h 17"/>
                <a:gd name="T6" fmla="*/ 0 w 837"/>
                <a:gd name="T7" fmla="*/ 0 h 17"/>
                <a:gd name="T8" fmla="*/ 2147483647 w 8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7"/>
                <a:gd name="T16" fmla="*/ 0 h 17"/>
                <a:gd name="T17" fmla="*/ 837 w 8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0" name="Freeform 75"/>
            <p:cNvSpPr/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2147483647 h 316"/>
                <a:gd name="T4" fmla="*/ 2147483647 w 139"/>
                <a:gd name="T5" fmla="*/ 0 h 316"/>
                <a:gd name="T6" fmla="*/ 0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1" name="Freeform 76"/>
            <p:cNvSpPr/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2147483647 w 139"/>
                <a:gd name="T1" fmla="*/ 2147483647 h 316"/>
                <a:gd name="T2" fmla="*/ 2147483647 w 139"/>
                <a:gd name="T3" fmla="*/ 0 h 316"/>
                <a:gd name="T4" fmla="*/ 0 w 139"/>
                <a:gd name="T5" fmla="*/ 2147483647 h 316"/>
                <a:gd name="T6" fmla="*/ 2147483647 w 139"/>
                <a:gd name="T7" fmla="*/ 2147483647 h 316"/>
                <a:gd name="T8" fmla="*/ 2147483647 w 139"/>
                <a:gd name="T9" fmla="*/ 2147483647 h 316"/>
                <a:gd name="T10" fmla="*/ 2147483647 w 139"/>
                <a:gd name="T11" fmla="*/ 2147483647 h 316"/>
                <a:gd name="T12" fmla="*/ 2147483647 w 139"/>
                <a:gd name="T13" fmla="*/ 2147483647 h 316"/>
                <a:gd name="T14" fmla="*/ 2147483647 w 139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16"/>
                <a:gd name="T26" fmla="*/ 139 w 139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2" name="Freeform 77"/>
            <p:cNvSpPr/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2147483647 h 316"/>
                <a:gd name="T4" fmla="*/ 2147483647 w 138"/>
                <a:gd name="T5" fmla="*/ 0 h 316"/>
                <a:gd name="T6" fmla="*/ 0 w 138"/>
                <a:gd name="T7" fmla="*/ 2147483647 h 316"/>
                <a:gd name="T8" fmla="*/ 0 w 138"/>
                <a:gd name="T9" fmla="*/ 2147483647 h 316"/>
                <a:gd name="T10" fmla="*/ 0 w 138"/>
                <a:gd name="T11" fmla="*/ 2147483647 h 316"/>
                <a:gd name="T12" fmla="*/ 0 w 138"/>
                <a:gd name="T13" fmla="*/ 2147483647 h 316"/>
                <a:gd name="T14" fmla="*/ 2147483647 w 138"/>
                <a:gd name="T15" fmla="*/ 2147483647 h 316"/>
                <a:gd name="T16" fmla="*/ 2147483647 w 138"/>
                <a:gd name="T17" fmla="*/ 2147483647 h 316"/>
                <a:gd name="T18" fmla="*/ 2147483647 w 138"/>
                <a:gd name="T19" fmla="*/ 2147483647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316"/>
                <a:gd name="T32" fmla="*/ 138 w 138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3" name="Freeform 78"/>
            <p:cNvSpPr/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2147483647 w 138"/>
                <a:gd name="T1" fmla="*/ 2147483647 h 316"/>
                <a:gd name="T2" fmla="*/ 2147483647 w 138"/>
                <a:gd name="T3" fmla="*/ 0 h 316"/>
                <a:gd name="T4" fmla="*/ 0 w 138"/>
                <a:gd name="T5" fmla="*/ 2147483647 h 316"/>
                <a:gd name="T6" fmla="*/ 0 w 138"/>
                <a:gd name="T7" fmla="*/ 2147483647 h 316"/>
                <a:gd name="T8" fmla="*/ 2147483647 w 138"/>
                <a:gd name="T9" fmla="*/ 2147483647 h 316"/>
                <a:gd name="T10" fmla="*/ 2147483647 w 138"/>
                <a:gd name="T11" fmla="*/ 2147483647 h 316"/>
                <a:gd name="T12" fmla="*/ 2147483647 w 138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316"/>
                <a:gd name="T23" fmla="*/ 138 w 138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79"/>
            <p:cNvSpPr/>
            <p:nvPr/>
          </p:nvSpPr>
          <p:spPr bwMode="auto">
            <a:xfrm>
              <a:off x="2323801" y="3815575"/>
              <a:ext cx="801575" cy="1055546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235" name="Freeform 80"/>
            <p:cNvSpPr/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2147483647 w 149"/>
                <a:gd name="T1" fmla="*/ 0 h 108"/>
                <a:gd name="T2" fmla="*/ 2147483647 w 149"/>
                <a:gd name="T3" fmla="*/ 0 h 108"/>
                <a:gd name="T4" fmla="*/ 0 w 149"/>
                <a:gd name="T5" fmla="*/ 2147483647 h 108"/>
                <a:gd name="T6" fmla="*/ 0 w 149"/>
                <a:gd name="T7" fmla="*/ 2147483647 h 108"/>
                <a:gd name="T8" fmla="*/ 2147483647 w 149"/>
                <a:gd name="T9" fmla="*/ 2147483647 h 108"/>
                <a:gd name="T10" fmla="*/ 2147483647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08"/>
                <a:gd name="T20" fmla="*/ 149 w 14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6" name="Freeform 81"/>
            <p:cNvSpPr/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2147483647 w 455"/>
                <a:gd name="T1" fmla="*/ 0 h 108"/>
                <a:gd name="T2" fmla="*/ 0 w 455"/>
                <a:gd name="T3" fmla="*/ 0 h 108"/>
                <a:gd name="T4" fmla="*/ 0 w 455"/>
                <a:gd name="T5" fmla="*/ 2147483647 h 108"/>
                <a:gd name="T6" fmla="*/ 2147483647 w 455"/>
                <a:gd name="T7" fmla="*/ 2147483647 h 108"/>
                <a:gd name="T8" fmla="*/ 2147483647 w 455"/>
                <a:gd name="T9" fmla="*/ 2147483647 h 108"/>
                <a:gd name="T10" fmla="*/ 2147483647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108"/>
                <a:gd name="T20" fmla="*/ 455 w 455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37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38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39" name="Freeform 84"/>
            <p:cNvSpPr/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2147483647 w 390"/>
                <a:gd name="T1" fmla="*/ 2147483647 h 721"/>
                <a:gd name="T2" fmla="*/ 2147483647 w 390"/>
                <a:gd name="T3" fmla="*/ 2147483647 h 721"/>
                <a:gd name="T4" fmla="*/ 2147483647 w 390"/>
                <a:gd name="T5" fmla="*/ 2147483647 h 721"/>
                <a:gd name="T6" fmla="*/ 2147483647 w 390"/>
                <a:gd name="T7" fmla="*/ 2147483647 h 721"/>
                <a:gd name="T8" fmla="*/ 2147483647 w 390"/>
                <a:gd name="T9" fmla="*/ 2147483647 h 721"/>
                <a:gd name="T10" fmla="*/ 2147483647 w 390"/>
                <a:gd name="T11" fmla="*/ 2147483647 h 721"/>
                <a:gd name="T12" fmla="*/ 2147483647 w 390"/>
                <a:gd name="T13" fmla="*/ 2147483647 h 721"/>
                <a:gd name="T14" fmla="*/ 2147483647 w 390"/>
                <a:gd name="T15" fmla="*/ 2147483647 h 721"/>
                <a:gd name="T16" fmla="*/ 2147483647 w 390"/>
                <a:gd name="T17" fmla="*/ 2147483647 h 721"/>
                <a:gd name="T18" fmla="*/ 2147483647 w 390"/>
                <a:gd name="T19" fmla="*/ 2147483647 h 721"/>
                <a:gd name="T20" fmla="*/ 2147483647 w 390"/>
                <a:gd name="T21" fmla="*/ 2147483647 h 721"/>
                <a:gd name="T22" fmla="*/ 2147483647 w 390"/>
                <a:gd name="T23" fmla="*/ 2147483647 h 721"/>
                <a:gd name="T24" fmla="*/ 0 w 390"/>
                <a:gd name="T25" fmla="*/ 2147483647 h 721"/>
                <a:gd name="T26" fmla="*/ 2147483647 w 390"/>
                <a:gd name="T27" fmla="*/ 2147483647 h 721"/>
                <a:gd name="T28" fmla="*/ 2147483647 w 390"/>
                <a:gd name="T29" fmla="*/ 2147483647 h 721"/>
                <a:gd name="T30" fmla="*/ 2147483647 w 390"/>
                <a:gd name="T31" fmla="*/ 2147483647 h 721"/>
                <a:gd name="T32" fmla="*/ 2147483647 w 390"/>
                <a:gd name="T33" fmla="*/ 2147483647 h 721"/>
                <a:gd name="T34" fmla="*/ 2147483647 w 390"/>
                <a:gd name="T35" fmla="*/ 2147483647 h 721"/>
                <a:gd name="T36" fmla="*/ 2147483647 w 390"/>
                <a:gd name="T37" fmla="*/ 2147483647 h 721"/>
                <a:gd name="T38" fmla="*/ 2147483647 w 390"/>
                <a:gd name="T39" fmla="*/ 2147483647 h 721"/>
                <a:gd name="T40" fmla="*/ 2147483647 w 390"/>
                <a:gd name="T41" fmla="*/ 2147483647 h 721"/>
                <a:gd name="T42" fmla="*/ 2147483647 w 390"/>
                <a:gd name="T43" fmla="*/ 2147483647 h 721"/>
                <a:gd name="T44" fmla="*/ 2147483647 w 390"/>
                <a:gd name="T45" fmla="*/ 0 h 721"/>
                <a:gd name="T46" fmla="*/ 2147483647 w 390"/>
                <a:gd name="T47" fmla="*/ 0 h 721"/>
                <a:gd name="T48" fmla="*/ 2147483647 w 390"/>
                <a:gd name="T49" fmla="*/ 2147483647 h 721"/>
                <a:gd name="T50" fmla="*/ 2147483647 w 390"/>
                <a:gd name="T51" fmla="*/ 2147483647 h 721"/>
                <a:gd name="T52" fmla="*/ 2147483647 w 390"/>
                <a:gd name="T53" fmla="*/ 2147483647 h 721"/>
                <a:gd name="T54" fmla="*/ 2147483647 w 390"/>
                <a:gd name="T55" fmla="*/ 2147483647 h 721"/>
                <a:gd name="T56" fmla="*/ 2147483647 w 390"/>
                <a:gd name="T57" fmla="*/ 2147483647 h 721"/>
                <a:gd name="T58" fmla="*/ 2147483647 w 390"/>
                <a:gd name="T59" fmla="*/ 2147483647 h 721"/>
                <a:gd name="T60" fmla="*/ 2147483647 w 390"/>
                <a:gd name="T61" fmla="*/ 2147483647 h 721"/>
                <a:gd name="T62" fmla="*/ 2147483647 w 390"/>
                <a:gd name="T63" fmla="*/ 2147483647 h 721"/>
                <a:gd name="T64" fmla="*/ 2147483647 w 390"/>
                <a:gd name="T65" fmla="*/ 2147483647 h 721"/>
                <a:gd name="T66" fmla="*/ 2147483647 w 390"/>
                <a:gd name="T67" fmla="*/ 2147483647 h 721"/>
                <a:gd name="T68" fmla="*/ 2147483647 w 390"/>
                <a:gd name="T69" fmla="*/ 2147483647 h 721"/>
                <a:gd name="T70" fmla="*/ 2147483647 w 390"/>
                <a:gd name="T71" fmla="*/ 2147483647 h 721"/>
                <a:gd name="T72" fmla="*/ 2147483647 w 390"/>
                <a:gd name="T73" fmla="*/ 2147483647 h 721"/>
                <a:gd name="T74" fmla="*/ 2147483647 w 390"/>
                <a:gd name="T75" fmla="*/ 2147483647 h 721"/>
                <a:gd name="T76" fmla="*/ 2147483647 w 390"/>
                <a:gd name="T77" fmla="*/ 2147483647 h 721"/>
                <a:gd name="T78" fmla="*/ 2147483647 w 390"/>
                <a:gd name="T79" fmla="*/ 2147483647 h 721"/>
                <a:gd name="T80" fmla="*/ 2147483647 w 390"/>
                <a:gd name="T81" fmla="*/ 2147483647 h 721"/>
                <a:gd name="T82" fmla="*/ 2147483647 w 390"/>
                <a:gd name="T83" fmla="*/ 2147483647 h 721"/>
                <a:gd name="T84" fmla="*/ 2147483647 w 390"/>
                <a:gd name="T85" fmla="*/ 2147483647 h 721"/>
                <a:gd name="T86" fmla="*/ 2147483647 w 390"/>
                <a:gd name="T87" fmla="*/ 2147483647 h 721"/>
                <a:gd name="T88" fmla="*/ 2147483647 w 390"/>
                <a:gd name="T89" fmla="*/ 214748364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0"/>
                <a:gd name="T136" fmla="*/ 0 h 721"/>
                <a:gd name="T137" fmla="*/ 390 w 390"/>
                <a:gd name="T138" fmla="*/ 721 h 7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0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41" name="Freeform 86"/>
            <p:cNvSpPr/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2147483647 w 205"/>
                <a:gd name="T1" fmla="*/ 2147483647 h 360"/>
                <a:gd name="T2" fmla="*/ 2147483647 w 205"/>
                <a:gd name="T3" fmla="*/ 2147483647 h 360"/>
                <a:gd name="T4" fmla="*/ 2147483647 w 205"/>
                <a:gd name="T5" fmla="*/ 2147483647 h 360"/>
                <a:gd name="T6" fmla="*/ 2147483647 w 205"/>
                <a:gd name="T7" fmla="*/ 0 h 360"/>
                <a:gd name="T8" fmla="*/ 0 w 205"/>
                <a:gd name="T9" fmla="*/ 2147483647 h 360"/>
                <a:gd name="T10" fmla="*/ 0 w 205"/>
                <a:gd name="T11" fmla="*/ 2147483647 h 360"/>
                <a:gd name="T12" fmla="*/ 0 w 205"/>
                <a:gd name="T13" fmla="*/ 2147483647 h 360"/>
                <a:gd name="T14" fmla="*/ 2147483647 w 205"/>
                <a:gd name="T15" fmla="*/ 2147483647 h 360"/>
                <a:gd name="T16" fmla="*/ 2147483647 w 205"/>
                <a:gd name="T17" fmla="*/ 2147483647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360"/>
                <a:gd name="T29" fmla="*/ 205 w 205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2" name="Freeform 87"/>
            <p:cNvSpPr/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147483647 w 204"/>
                <a:gd name="T1" fmla="*/ 2147483647 h 247"/>
                <a:gd name="T2" fmla="*/ 2147483647 w 204"/>
                <a:gd name="T3" fmla="*/ 2147483647 h 247"/>
                <a:gd name="T4" fmla="*/ 2147483647 w 204"/>
                <a:gd name="T5" fmla="*/ 2147483647 h 247"/>
                <a:gd name="T6" fmla="*/ 2147483647 w 204"/>
                <a:gd name="T7" fmla="*/ 0 h 247"/>
                <a:gd name="T8" fmla="*/ 0 w 204"/>
                <a:gd name="T9" fmla="*/ 2147483647 h 247"/>
                <a:gd name="T10" fmla="*/ 0 w 204"/>
                <a:gd name="T11" fmla="*/ 2147483647 h 247"/>
                <a:gd name="T12" fmla="*/ 2147483647 w 204"/>
                <a:gd name="T13" fmla="*/ 21474836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47"/>
                <a:gd name="T23" fmla="*/ 204 w 20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3" name="Freeform 88"/>
            <p:cNvSpPr/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2147483647 h 140"/>
                <a:gd name="T2" fmla="*/ 0 w 102"/>
                <a:gd name="T3" fmla="*/ 2147483647 h 140"/>
                <a:gd name="T4" fmla="*/ 2147483647 w 102"/>
                <a:gd name="T5" fmla="*/ 2147483647 h 140"/>
                <a:gd name="T6" fmla="*/ 2147483647 w 102"/>
                <a:gd name="T7" fmla="*/ 0 h 140"/>
                <a:gd name="T8" fmla="*/ 0 w 102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0"/>
                <a:gd name="T17" fmla="*/ 102 w 10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4" name="Freeform 89"/>
            <p:cNvSpPr/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2147483647 h 140"/>
                <a:gd name="T4" fmla="*/ 0 w 102"/>
                <a:gd name="T5" fmla="*/ 2147483647 h 140"/>
                <a:gd name="T6" fmla="*/ 2147483647 w 102"/>
                <a:gd name="T7" fmla="*/ 2147483647 h 140"/>
                <a:gd name="T8" fmla="*/ 2147483647 w 102"/>
                <a:gd name="T9" fmla="*/ 2147483647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40"/>
                <a:gd name="T20" fmla="*/ 102 w 10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5" name="Freeform 90"/>
            <p:cNvSpPr/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2147483647 w 20"/>
                <a:gd name="T1" fmla="*/ 2147483647 h 57"/>
                <a:gd name="T2" fmla="*/ 2147483647 w 20"/>
                <a:gd name="T3" fmla="*/ 2147483647 h 57"/>
                <a:gd name="T4" fmla="*/ 2147483647 w 20"/>
                <a:gd name="T5" fmla="*/ 2147483647 h 57"/>
                <a:gd name="T6" fmla="*/ 0 w 20"/>
                <a:gd name="T7" fmla="*/ 2147483647 h 57"/>
                <a:gd name="T8" fmla="*/ 0 w 20"/>
                <a:gd name="T9" fmla="*/ 2147483647 h 57"/>
                <a:gd name="T10" fmla="*/ 2147483647 w 20"/>
                <a:gd name="T11" fmla="*/ 0 h 57"/>
                <a:gd name="T12" fmla="*/ 2147483647 w 20"/>
                <a:gd name="T13" fmla="*/ 0 h 57"/>
                <a:gd name="T14" fmla="*/ 2147483647 w 20"/>
                <a:gd name="T15" fmla="*/ 2147483647 h 57"/>
                <a:gd name="T16" fmla="*/ 2147483647 w 20"/>
                <a:gd name="T17" fmla="*/ 214748364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7"/>
                <a:gd name="T29" fmla="*/ 20 w 2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6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47" name="Freeform 92"/>
            <p:cNvSpPr/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2147483647 w 89"/>
                <a:gd name="T1" fmla="*/ 2147483647 h 89"/>
                <a:gd name="T2" fmla="*/ 2147483647 w 89"/>
                <a:gd name="T3" fmla="*/ 2147483647 h 89"/>
                <a:gd name="T4" fmla="*/ 2147483647 w 89"/>
                <a:gd name="T5" fmla="*/ 2147483647 h 89"/>
                <a:gd name="T6" fmla="*/ 2147483647 w 89"/>
                <a:gd name="T7" fmla="*/ 0 h 89"/>
                <a:gd name="T8" fmla="*/ 2147483647 w 89"/>
                <a:gd name="T9" fmla="*/ 2147483647 h 89"/>
                <a:gd name="T10" fmla="*/ 2147483647 w 89"/>
                <a:gd name="T11" fmla="*/ 2147483647 h 89"/>
                <a:gd name="T12" fmla="*/ 2147483647 w 89"/>
                <a:gd name="T13" fmla="*/ 2147483647 h 89"/>
                <a:gd name="T14" fmla="*/ 2147483647 w 89"/>
                <a:gd name="T15" fmla="*/ 2147483647 h 89"/>
                <a:gd name="T16" fmla="*/ 2147483647 w 89"/>
                <a:gd name="T17" fmla="*/ 2147483647 h 89"/>
                <a:gd name="T18" fmla="*/ 2147483647 w 89"/>
                <a:gd name="T19" fmla="*/ 2147483647 h 89"/>
                <a:gd name="T20" fmla="*/ 2147483647 w 89"/>
                <a:gd name="T21" fmla="*/ 2147483647 h 89"/>
                <a:gd name="T22" fmla="*/ 2147483647 w 89"/>
                <a:gd name="T23" fmla="*/ 2147483647 h 89"/>
                <a:gd name="T24" fmla="*/ 2147483647 w 89"/>
                <a:gd name="T25" fmla="*/ 2147483647 h 89"/>
                <a:gd name="T26" fmla="*/ 2147483647 w 89"/>
                <a:gd name="T27" fmla="*/ 2147483647 h 89"/>
                <a:gd name="T28" fmla="*/ 2147483647 w 89"/>
                <a:gd name="T29" fmla="*/ 2147483647 h 89"/>
                <a:gd name="T30" fmla="*/ 0 w 89"/>
                <a:gd name="T31" fmla="*/ 2147483647 h 89"/>
                <a:gd name="T32" fmla="*/ 2147483647 w 89"/>
                <a:gd name="T33" fmla="*/ 2147483647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8" name="Freeform 93"/>
            <p:cNvSpPr/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2147483647 w 68"/>
                <a:gd name="T1" fmla="*/ 2147483647 h 67"/>
                <a:gd name="T2" fmla="*/ 2147483647 w 68"/>
                <a:gd name="T3" fmla="*/ 2147483647 h 67"/>
                <a:gd name="T4" fmla="*/ 2147483647 w 68"/>
                <a:gd name="T5" fmla="*/ 2147483647 h 67"/>
                <a:gd name="T6" fmla="*/ 2147483647 w 68"/>
                <a:gd name="T7" fmla="*/ 0 h 67"/>
                <a:gd name="T8" fmla="*/ 2147483647 w 68"/>
                <a:gd name="T9" fmla="*/ 2147483647 h 67"/>
                <a:gd name="T10" fmla="*/ 2147483647 w 68"/>
                <a:gd name="T11" fmla="*/ 2147483647 h 67"/>
                <a:gd name="T12" fmla="*/ 2147483647 w 68"/>
                <a:gd name="T13" fmla="*/ 2147483647 h 67"/>
                <a:gd name="T14" fmla="*/ 2147483647 w 68"/>
                <a:gd name="T15" fmla="*/ 2147483647 h 67"/>
                <a:gd name="T16" fmla="*/ 2147483647 w 68"/>
                <a:gd name="T17" fmla="*/ 2147483647 h 67"/>
                <a:gd name="T18" fmla="*/ 2147483647 w 68"/>
                <a:gd name="T19" fmla="*/ 2147483647 h 67"/>
                <a:gd name="T20" fmla="*/ 2147483647 w 68"/>
                <a:gd name="T21" fmla="*/ 2147483647 h 67"/>
                <a:gd name="T22" fmla="*/ 2147483647 w 68"/>
                <a:gd name="T23" fmla="*/ 2147483647 h 67"/>
                <a:gd name="T24" fmla="*/ 2147483647 w 68"/>
                <a:gd name="T25" fmla="*/ 2147483647 h 67"/>
                <a:gd name="T26" fmla="*/ 2147483647 w 68"/>
                <a:gd name="T27" fmla="*/ 2147483647 h 67"/>
                <a:gd name="T28" fmla="*/ 2147483647 w 68"/>
                <a:gd name="T29" fmla="*/ 2147483647 h 67"/>
                <a:gd name="T30" fmla="*/ 0 w 68"/>
                <a:gd name="T31" fmla="*/ 2147483647 h 67"/>
                <a:gd name="T32" fmla="*/ 2147483647 w 68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7"/>
                <a:gd name="T53" fmla="*/ 68 w 6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49" name="Freeform 94"/>
            <p:cNvSpPr/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2147483647 w 94"/>
                <a:gd name="T1" fmla="*/ 2147483647 h 94"/>
                <a:gd name="T2" fmla="*/ 2147483647 w 94"/>
                <a:gd name="T3" fmla="*/ 2147483647 h 94"/>
                <a:gd name="T4" fmla="*/ 2147483647 w 94"/>
                <a:gd name="T5" fmla="*/ 2147483647 h 94"/>
                <a:gd name="T6" fmla="*/ 2147483647 w 94"/>
                <a:gd name="T7" fmla="*/ 0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2147483647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0 w 94"/>
                <a:gd name="T31" fmla="*/ 2147483647 h 94"/>
                <a:gd name="T32" fmla="*/ 2147483647 w 94"/>
                <a:gd name="T33" fmla="*/ 214748364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4"/>
                <a:gd name="T53" fmla="*/ 94 w 9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50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51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147483647 w 220"/>
                <a:gd name="T1" fmla="*/ 0 h 208"/>
                <a:gd name="T2" fmla="*/ 0 w 220"/>
                <a:gd name="T3" fmla="*/ 2147483647 h 208"/>
                <a:gd name="T4" fmla="*/ 2147483647 w 220"/>
                <a:gd name="T5" fmla="*/ 2147483647 h 208"/>
                <a:gd name="T6" fmla="*/ 2147483647 w 220"/>
                <a:gd name="T7" fmla="*/ 2147483647 h 208"/>
                <a:gd name="T8" fmla="*/ 2147483647 w 220"/>
                <a:gd name="T9" fmla="*/ 2147483647 h 208"/>
                <a:gd name="T10" fmla="*/ 2147483647 w 220"/>
                <a:gd name="T11" fmla="*/ 2147483647 h 208"/>
                <a:gd name="T12" fmla="*/ 2147483647 w 220"/>
                <a:gd name="T13" fmla="*/ 2147483647 h 208"/>
                <a:gd name="T14" fmla="*/ 2147483647 w 220"/>
                <a:gd name="T15" fmla="*/ 2147483647 h 208"/>
                <a:gd name="T16" fmla="*/ 2147483647 w 220"/>
                <a:gd name="T17" fmla="*/ 2147483647 h 208"/>
                <a:gd name="T18" fmla="*/ 2147483647 w 220"/>
                <a:gd name="T19" fmla="*/ 2147483647 h 208"/>
                <a:gd name="T20" fmla="*/ 2147483647 w 220"/>
                <a:gd name="T21" fmla="*/ 2147483647 h 208"/>
                <a:gd name="T22" fmla="*/ 2147483647 w 220"/>
                <a:gd name="T23" fmla="*/ 2147483647 h 208"/>
                <a:gd name="T24" fmla="*/ 2147483647 w 220"/>
                <a:gd name="T25" fmla="*/ 2147483647 h 208"/>
                <a:gd name="T26" fmla="*/ 2147483647 w 220"/>
                <a:gd name="T27" fmla="*/ 2147483647 h 208"/>
                <a:gd name="T28" fmla="*/ 2147483647 w 220"/>
                <a:gd name="T29" fmla="*/ 2147483647 h 208"/>
                <a:gd name="T30" fmla="*/ 2147483647 w 220"/>
                <a:gd name="T31" fmla="*/ 2147483647 h 208"/>
                <a:gd name="T32" fmla="*/ 2147483647 w 220"/>
                <a:gd name="T33" fmla="*/ 2147483647 h 208"/>
                <a:gd name="T34" fmla="*/ 2147483647 w 220"/>
                <a:gd name="T35" fmla="*/ 2147483647 h 208"/>
                <a:gd name="T36" fmla="*/ 2147483647 w 220"/>
                <a:gd name="T37" fmla="*/ 2147483647 h 208"/>
                <a:gd name="T38" fmla="*/ 2147483647 w 220"/>
                <a:gd name="T39" fmla="*/ 2147483647 h 208"/>
                <a:gd name="T40" fmla="*/ 2147483647 w 220"/>
                <a:gd name="T41" fmla="*/ 2147483647 h 208"/>
                <a:gd name="T42" fmla="*/ 2147483647 w 220"/>
                <a:gd name="T43" fmla="*/ 2147483647 h 208"/>
                <a:gd name="T44" fmla="*/ 2147483647 w 220"/>
                <a:gd name="T45" fmla="*/ 2147483647 h 208"/>
                <a:gd name="T46" fmla="*/ 2147483647 w 220"/>
                <a:gd name="T47" fmla="*/ 2147483647 h 208"/>
                <a:gd name="T48" fmla="*/ 2147483647 w 220"/>
                <a:gd name="T49" fmla="*/ 2147483647 h 208"/>
                <a:gd name="T50" fmla="*/ 2147483647 w 220"/>
                <a:gd name="T51" fmla="*/ 2147483647 h 208"/>
                <a:gd name="T52" fmla="*/ 2147483647 w 220"/>
                <a:gd name="T53" fmla="*/ 2147483647 h 208"/>
                <a:gd name="T54" fmla="*/ 2147483647 w 220"/>
                <a:gd name="T55" fmla="*/ 2147483647 h 208"/>
                <a:gd name="T56" fmla="*/ 2147483647 w 220"/>
                <a:gd name="T57" fmla="*/ 2147483647 h 208"/>
                <a:gd name="T58" fmla="*/ 2147483647 w 220"/>
                <a:gd name="T59" fmla="*/ 2147483647 h 208"/>
                <a:gd name="T60" fmla="*/ 2147483647 w 220"/>
                <a:gd name="T61" fmla="*/ 2147483647 h 208"/>
                <a:gd name="T62" fmla="*/ 2147483647 w 220"/>
                <a:gd name="T63" fmla="*/ 2147483647 h 208"/>
                <a:gd name="T64" fmla="*/ 2147483647 w 220"/>
                <a:gd name="T65" fmla="*/ 2147483647 h 208"/>
                <a:gd name="T66" fmla="*/ 2147483647 w 220"/>
                <a:gd name="T67" fmla="*/ 2147483647 h 208"/>
                <a:gd name="T68" fmla="*/ 2147483647 w 220"/>
                <a:gd name="T69" fmla="*/ 2147483647 h 208"/>
                <a:gd name="T70" fmla="*/ 2147483647 w 220"/>
                <a:gd name="T71" fmla="*/ 2147483647 h 208"/>
                <a:gd name="T72" fmla="*/ 2147483647 w 220"/>
                <a:gd name="T73" fmla="*/ 2147483647 h 208"/>
                <a:gd name="T74" fmla="*/ 2147483647 w 220"/>
                <a:gd name="T75" fmla="*/ 2147483647 h 208"/>
                <a:gd name="T76" fmla="*/ 2147483647 w 220"/>
                <a:gd name="T77" fmla="*/ 2147483647 h 208"/>
                <a:gd name="T78" fmla="*/ 2147483647 w 220"/>
                <a:gd name="T79" fmla="*/ 2147483647 h 208"/>
                <a:gd name="T80" fmla="*/ 2147483647 w 220"/>
                <a:gd name="T81" fmla="*/ 2147483647 h 208"/>
                <a:gd name="T82" fmla="*/ 2147483647 w 220"/>
                <a:gd name="T83" fmla="*/ 2147483647 h 208"/>
                <a:gd name="T84" fmla="*/ 2147483647 w 220"/>
                <a:gd name="T85" fmla="*/ 2147483647 h 208"/>
                <a:gd name="T86" fmla="*/ 2147483647 w 220"/>
                <a:gd name="T87" fmla="*/ 2147483647 h 208"/>
                <a:gd name="T88" fmla="*/ 2147483647 w 220"/>
                <a:gd name="T89" fmla="*/ 2147483647 h 208"/>
                <a:gd name="T90" fmla="*/ 2147483647 w 220"/>
                <a:gd name="T91" fmla="*/ 2147483647 h 208"/>
                <a:gd name="T92" fmla="*/ 2147483647 w 220"/>
                <a:gd name="T93" fmla="*/ 2147483647 h 208"/>
                <a:gd name="T94" fmla="*/ 2147483647 w 220"/>
                <a:gd name="T95" fmla="*/ 2147483647 h 208"/>
                <a:gd name="T96" fmla="*/ 2147483647 w 220"/>
                <a:gd name="T97" fmla="*/ 2147483647 h 208"/>
                <a:gd name="T98" fmla="*/ 2147483647 w 220"/>
                <a:gd name="T99" fmla="*/ 2147483647 h 208"/>
                <a:gd name="T100" fmla="*/ 2147483647 w 220"/>
                <a:gd name="T101" fmla="*/ 2147483647 h 208"/>
                <a:gd name="T102" fmla="*/ 2147483647 w 220"/>
                <a:gd name="T103" fmla="*/ 2147483647 h 208"/>
                <a:gd name="T104" fmla="*/ 2147483647 w 220"/>
                <a:gd name="T105" fmla="*/ 2147483647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0"/>
                <a:gd name="T160" fmla="*/ 0 h 208"/>
                <a:gd name="T161" fmla="*/ 220 w 220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flipH="1">
            <a:off x="4076700" y="1754188"/>
            <a:ext cx="0" cy="3419475"/>
          </a:xfrm>
          <a:prstGeom prst="line">
            <a:avLst/>
          </a:prstGeom>
          <a:ln w="92075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1"/>
          <p:cNvGrpSpPr/>
          <p:nvPr/>
        </p:nvGrpSpPr>
        <p:grpSpPr bwMode="auto">
          <a:xfrm>
            <a:off x="2089150" y="1771650"/>
            <a:ext cx="7993063" cy="3373438"/>
            <a:chOff x="2089150" y="1743075"/>
            <a:chExt cx="7993063" cy="3373441"/>
          </a:xfrm>
        </p:grpSpPr>
        <p:sp>
          <p:nvSpPr>
            <p:cNvPr id="50179" name="Rectangle 5"/>
            <p:cNvSpPr>
              <a:spLocks noChangeArrowheads="1"/>
            </p:cNvSpPr>
            <p:nvPr/>
          </p:nvSpPr>
          <p:spPr bwMode="auto">
            <a:xfrm>
              <a:off x="2089150" y="1743075"/>
              <a:ext cx="7993063" cy="2449515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dist">
                <a:defRPr/>
              </a:pPr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小而精妙为</a:t>
              </a:r>
              <a:r>
                <a:rPr lang="zh-CN" altLang="en-US" sz="6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endPara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>
                <a:defRPr/>
              </a:pPr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大而宏伟为</a:t>
              </a:r>
              <a:r>
                <a:rPr lang="zh-CN" altLang="en-US" sz="6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厦</a:t>
              </a:r>
              <a:endPara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411413" y="4408490"/>
              <a:ext cx="7367587" cy="708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4000" b="1" dirty="0">
                  <a:solidFill>
                    <a:schemeClr val="bg2">
                      <a:lumMod val="9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微厦科技专注在线教育软件研发</a:t>
              </a:r>
              <a:endParaRPr lang="zh-CN" altLang="en-US" sz="4000" b="1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组合 2"/>
          <p:cNvGrpSpPr/>
          <p:nvPr/>
        </p:nvGrpSpPr>
        <p:grpSpPr bwMode="auto">
          <a:xfrm>
            <a:off x="2263775" y="2033588"/>
            <a:ext cx="7662863" cy="2830512"/>
            <a:chOff x="2463443" y="1543937"/>
            <a:chExt cx="7664211" cy="2831544"/>
          </a:xfrm>
        </p:grpSpPr>
        <p:sp>
          <p:nvSpPr>
            <p:cNvPr id="4" name="TextBox 3"/>
            <p:cNvSpPr txBox="1"/>
            <p:nvPr/>
          </p:nvSpPr>
          <p:spPr>
            <a:xfrm>
              <a:off x="2463443" y="1543937"/>
              <a:ext cx="7664211" cy="28315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  <a:endPara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04" name="TextBox 6"/>
            <p:cNvSpPr txBox="1">
              <a:spLocks noChangeArrowheads="1"/>
            </p:cNvSpPr>
            <p:nvPr/>
          </p:nvSpPr>
          <p:spPr bwMode="auto">
            <a:xfrm>
              <a:off x="2803227" y="3730721"/>
              <a:ext cx="6984642" cy="644760"/>
            </a:xfrm>
            <a:prstGeom prst="rect">
              <a:avLst/>
            </a:prstGeom>
            <a:solidFill>
              <a:srgbClr val="2BC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Email</a:t>
              </a:r>
              <a:r>
                <a:rPr lang="zh-CN" altLang="en-US" sz="3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3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19303340@QQ.com</a:t>
              </a:r>
              <a:endParaRPr lang="zh-CN" altLang="en-US" sz="3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适用群体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7"/>
          <p:cNvGrpSpPr/>
          <p:nvPr/>
        </p:nvGrpSpPr>
        <p:grpSpPr bwMode="auto">
          <a:xfrm>
            <a:off x="1689100" y="2419350"/>
            <a:ext cx="8802688" cy="2084388"/>
            <a:chOff x="1965980" y="2495549"/>
            <a:chExt cx="8802410" cy="2083693"/>
          </a:xfrm>
        </p:grpSpPr>
        <p:sp>
          <p:nvSpPr>
            <p:cNvPr id="6149" name="TextBox 4"/>
            <p:cNvSpPr txBox="1">
              <a:spLocks noChangeArrowheads="1"/>
            </p:cNvSpPr>
            <p:nvPr/>
          </p:nvSpPr>
          <p:spPr bwMode="auto">
            <a:xfrm>
              <a:off x="1965980" y="2495549"/>
              <a:ext cx="88024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适用类别：个人、单位、老师、大学、教育机构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1965980" y="3502024"/>
              <a:ext cx="880241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适用行业：企业培训、教育机构、高等教育、基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础教育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1938" y="1011238"/>
            <a:ext cx="9107487" cy="64452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155" tIns="45155" rIns="45155" bIns="45155" spcCol="38100" anchor="ctr">
            <a:spAutoFit/>
          </a:bodyPr>
          <a:lstStyle/>
          <a:p>
            <a:pPr algn="ctr" defTabSz="825500" latinLnBrk="1">
              <a:defRPr/>
            </a:pP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五大功能模块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7173" name="TextBox 27"/>
          <p:cNvSpPr txBox="1">
            <a:spLocks noChangeArrowheads="1"/>
          </p:cNvSpPr>
          <p:nvPr/>
        </p:nvSpPr>
        <p:spPr bwMode="auto">
          <a:xfrm>
            <a:off x="-11113" y="4989513"/>
            <a:ext cx="24415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视频学习、学习过程控制</a:t>
            </a:r>
            <a:endParaRPr lang="en-US" altLang="zh-CN" sz="1600" b="1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学习时间统计、在线交流</a:t>
            </a:r>
            <a:endParaRPr lang="zh-CN" altLang="en-US" sz="1600" b="1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4" name="组合 13"/>
          <p:cNvGrpSpPr/>
          <p:nvPr/>
        </p:nvGrpSpPr>
        <p:grpSpPr bwMode="auto">
          <a:xfrm>
            <a:off x="-28575" y="2155825"/>
            <a:ext cx="12220575" cy="2820164"/>
            <a:chOff x="-19050" y="2157413"/>
            <a:chExt cx="12212637" cy="2818574"/>
          </a:xfrm>
        </p:grpSpPr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-19050" y="4638675"/>
              <a:ext cx="2478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rPr>
                <a:t>在线学习系统</a:t>
              </a:r>
              <a:endParaRPr lang="en-US" altLang="zh-CN" b="1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endParaRP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2439988" y="4648200"/>
              <a:ext cx="2517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45C1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rPr>
                <a:t>在线题库系统</a:t>
              </a:r>
              <a:endParaRPr lang="en-US" b="1">
                <a:solidFill>
                  <a:srgbClr val="45C1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endParaRPr>
            </a:p>
          </p:txBody>
        </p:sp>
        <p:sp>
          <p:nvSpPr>
            <p:cNvPr id="7182" name="Text Box 10"/>
            <p:cNvSpPr txBox="1">
              <a:spLocks noChangeArrowheads="1"/>
            </p:cNvSpPr>
            <p:nvPr/>
          </p:nvSpPr>
          <p:spPr bwMode="auto">
            <a:xfrm>
              <a:off x="5053013" y="4627563"/>
              <a:ext cx="212248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45C1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rPr>
                <a:t>在线考试系统</a:t>
              </a:r>
              <a:endParaRPr lang="en-US" altLang="zh-CN" b="1" dirty="0">
                <a:solidFill>
                  <a:srgbClr val="45C1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endParaRPr>
            </a:p>
          </p:txBody>
        </p:sp>
        <p:sp>
          <p:nvSpPr>
            <p:cNvPr id="7183" name="Text Box 10"/>
            <p:cNvSpPr txBox="1">
              <a:spLocks noChangeArrowheads="1"/>
            </p:cNvSpPr>
            <p:nvPr/>
          </p:nvSpPr>
          <p:spPr bwMode="auto">
            <a:xfrm>
              <a:off x="7470775" y="4637088"/>
              <a:ext cx="2122488" cy="33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45C1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rPr>
                <a:t>在线支付</a:t>
              </a:r>
              <a:endParaRPr lang="zh-CN" altLang="en-US" b="1" dirty="0">
                <a:solidFill>
                  <a:srgbClr val="45C1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endParaRPr>
            </a:p>
          </p:txBody>
        </p:sp>
        <p:sp>
          <p:nvSpPr>
            <p:cNvPr id="7184" name="Text Box 10"/>
            <p:cNvSpPr txBox="1">
              <a:spLocks noChangeArrowheads="1"/>
            </p:cNvSpPr>
            <p:nvPr/>
          </p:nvSpPr>
          <p:spPr bwMode="auto">
            <a:xfrm>
              <a:off x="9910763" y="4627563"/>
              <a:ext cx="2124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12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rPr>
                <a:t>APP</a:t>
              </a:r>
              <a:endParaRPr lang="en-US" b="1" dirty="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endParaRPr>
            </a:p>
          </p:txBody>
        </p:sp>
        <p:grpSp>
          <p:nvGrpSpPr>
            <p:cNvPr id="7185" name="组合 8"/>
            <p:cNvGrpSpPr/>
            <p:nvPr/>
          </p:nvGrpSpPr>
          <p:grpSpPr bwMode="auto">
            <a:xfrm>
              <a:off x="9525" y="2157413"/>
              <a:ext cx="12184062" cy="2335212"/>
              <a:chOff x="1735177" y="2673871"/>
              <a:chExt cx="9144263" cy="1752605"/>
            </a:xfrm>
          </p:grpSpPr>
          <p:sp>
            <p:nvSpPr>
              <p:cNvPr id="3" name="Rectangle 3"/>
              <p:cNvSpPr/>
              <p:nvPr/>
            </p:nvSpPr>
            <p:spPr>
              <a:xfrm>
                <a:off x="1735163" y="2673871"/>
                <a:ext cx="1831237" cy="1752808"/>
              </a:xfrm>
              <a:prstGeom prst="rect">
                <a:avLst/>
              </a:prstGeom>
              <a:solidFill>
                <a:srgbClr val="0E7F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" name="Rectangle 4"/>
              <p:cNvSpPr/>
              <p:nvPr/>
            </p:nvSpPr>
            <p:spPr>
              <a:xfrm>
                <a:off x="3560447" y="2673871"/>
                <a:ext cx="1832427" cy="1752808"/>
              </a:xfrm>
              <a:prstGeom prst="rect">
                <a:avLst/>
              </a:prstGeom>
              <a:solidFill>
                <a:srgbClr val="45C1A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5392874" y="2673871"/>
                <a:ext cx="1831237" cy="1752808"/>
              </a:xfrm>
              <a:prstGeom prst="rect">
                <a:avLst/>
              </a:prstGeom>
              <a:solidFill>
                <a:srgbClr val="0E7F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" name="Rectangle 6"/>
              <p:cNvSpPr/>
              <p:nvPr/>
            </p:nvSpPr>
            <p:spPr>
              <a:xfrm>
                <a:off x="7215776" y="2673871"/>
                <a:ext cx="1832427" cy="1752808"/>
              </a:xfrm>
              <a:prstGeom prst="rect">
                <a:avLst/>
              </a:prstGeom>
              <a:solidFill>
                <a:srgbClr val="45C1A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" name="Rectangle 7"/>
              <p:cNvSpPr/>
              <p:nvPr/>
            </p:nvSpPr>
            <p:spPr>
              <a:xfrm>
                <a:off x="9048203" y="2673871"/>
                <a:ext cx="1831237" cy="1752808"/>
              </a:xfrm>
              <a:prstGeom prst="rect">
                <a:avLst/>
              </a:prstGeom>
              <a:solidFill>
                <a:srgbClr val="0E7FB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pic>
          <p:nvPicPr>
            <p:cNvPr id="7186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303" y="2604950"/>
              <a:ext cx="1439862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875" y="260495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19" y="260515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00" y="2604950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TextBox 27"/>
          <p:cNvSpPr txBox="1">
            <a:spLocks noChangeArrowheads="1"/>
          </p:cNvSpPr>
          <p:nvPr/>
        </p:nvSpPr>
        <p:spPr bwMode="auto">
          <a:xfrm>
            <a:off x="2441575" y="4989513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试题练习、错题回顾、笔</a:t>
            </a:r>
            <a:endParaRPr lang="en-US" altLang="zh-CN" sz="1600" b="1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记收藏</a:t>
            </a:r>
            <a:endParaRPr lang="zh-CN" altLang="en-US" sz="1600" b="1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6" name="TextBox 27"/>
          <p:cNvSpPr txBox="1">
            <a:spLocks noChangeArrowheads="1"/>
          </p:cNvSpPr>
          <p:nvPr/>
        </p:nvSpPr>
        <p:spPr bwMode="auto">
          <a:xfrm>
            <a:off x="4914900" y="4989513"/>
            <a:ext cx="2441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千人同考、自动</a:t>
            </a:r>
            <a:r>
              <a:rPr lang="en-US" altLang="zh-CN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人工判</a:t>
            </a:r>
            <a:endParaRPr lang="en-US" altLang="zh-CN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卷、断电死机不丢题、成</a:t>
            </a:r>
            <a:endParaRPr lang="en-US" altLang="zh-CN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绩导出</a:t>
            </a:r>
            <a:endParaRPr lang="zh-CN" altLang="en-US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TextBox 27"/>
          <p:cNvSpPr txBox="1">
            <a:spLocks noChangeArrowheads="1"/>
          </p:cNvSpPr>
          <p:nvPr/>
        </p:nvSpPr>
        <p:spPr bwMode="auto">
          <a:xfrm>
            <a:off x="7356475" y="4989513"/>
            <a:ext cx="2621280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电脑、手机在在线支付，</a:t>
            </a:r>
            <a:endParaRPr lang="zh-CN" altLang="en-US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充值码更灵活，线下销售，</a:t>
            </a:r>
            <a:endParaRPr lang="zh-CN" altLang="en-US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线上充值</a:t>
            </a:r>
            <a:endParaRPr lang="zh-CN" altLang="en-US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TextBox 27"/>
          <p:cNvSpPr txBox="1">
            <a:spLocks noChangeArrowheads="1"/>
          </p:cNvSpPr>
          <p:nvPr/>
        </p:nvSpPr>
        <p:spPr bwMode="auto">
          <a:xfrm>
            <a:off x="9750425" y="4951413"/>
            <a:ext cx="1610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 smtClean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1600" b="1" dirty="0" smtClean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APP(</a:t>
            </a:r>
            <a:r>
              <a:rPr lang="zh-CN" altLang="en-US" sz="1600" b="1" dirty="0" smtClean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en-US" altLang="zh-CN" sz="1600" b="1" dirty="0" smtClean="0">
                <a:solidFill>
                  <a:srgbClr val="9E9E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600" b="1" dirty="0">
              <a:solidFill>
                <a:srgbClr val="9E9E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8" y="26035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9"/>
          <p:cNvSpPr>
            <a:spLocks noChangeArrowheads="1"/>
          </p:cNvSpPr>
          <p:nvPr/>
        </p:nvSpPr>
        <p:spPr bwMode="auto">
          <a:xfrm>
            <a:off x="704850" y="5002213"/>
            <a:ext cx="10734675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8195" name="矩形 11"/>
          <p:cNvSpPr>
            <a:spLocks noChangeArrowheads="1"/>
          </p:cNvSpPr>
          <p:nvPr/>
        </p:nvSpPr>
        <p:spPr bwMode="auto">
          <a:xfrm rot="5400000">
            <a:off x="-1270000" y="3629025"/>
            <a:ext cx="5130800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8196" name="组合 6"/>
          <p:cNvGrpSpPr/>
          <p:nvPr/>
        </p:nvGrpSpPr>
        <p:grpSpPr bwMode="auto">
          <a:xfrm>
            <a:off x="2847975" y="1857375"/>
            <a:ext cx="6916738" cy="2646363"/>
            <a:chOff x="2847975" y="1857375"/>
            <a:chExt cx="6917020" cy="2646878"/>
          </a:xfrm>
        </p:grpSpPr>
        <p:sp>
          <p:nvSpPr>
            <p:cNvPr id="8197" name="TextBox 3"/>
            <p:cNvSpPr txBox="1">
              <a:spLocks noChangeArrowheads="1"/>
            </p:cNvSpPr>
            <p:nvPr/>
          </p:nvSpPr>
          <p:spPr bwMode="auto">
            <a:xfrm>
              <a:off x="2847975" y="1857375"/>
              <a:ext cx="2682145" cy="264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98" name="TextBox 4"/>
            <p:cNvSpPr txBox="1">
              <a:spLocks noChangeArrowheads="1"/>
            </p:cNvSpPr>
            <p:nvPr/>
          </p:nvSpPr>
          <p:spPr bwMode="auto">
            <a:xfrm>
              <a:off x="5425345" y="3156545"/>
              <a:ext cx="4339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在线学习系统</a:t>
              </a:r>
              <a:endPara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99" name="矩形 7"/>
            <p:cNvSpPr>
              <a:spLocks noChangeArrowheads="1"/>
            </p:cNvSpPr>
            <p:nvPr/>
          </p:nvSpPr>
          <p:spPr bwMode="auto">
            <a:xfrm>
              <a:off x="5425345" y="2721381"/>
              <a:ext cx="4139534" cy="52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Online learning system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5"/>
          <p:cNvGrpSpPr/>
          <p:nvPr/>
        </p:nvGrpSpPr>
        <p:grpSpPr bwMode="auto">
          <a:xfrm>
            <a:off x="3606800" y="1425575"/>
            <a:ext cx="4965700" cy="4413250"/>
            <a:chOff x="2965079" y="1491630"/>
            <a:chExt cx="3352800" cy="3124200"/>
          </a:xfrm>
        </p:grpSpPr>
        <p:sp>
          <p:nvSpPr>
            <p:cNvPr id="3" name="Rectangle 3"/>
            <p:cNvSpPr/>
            <p:nvPr/>
          </p:nvSpPr>
          <p:spPr>
            <a:xfrm>
              <a:off x="2965079" y="1491630"/>
              <a:ext cx="3352800" cy="96310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2965079" y="2558129"/>
              <a:ext cx="3352800" cy="963107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2965079" y="3652723"/>
              <a:ext cx="3352800" cy="963107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9219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784350"/>
            <a:ext cx="641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31946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992688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4884738" y="1700213"/>
            <a:ext cx="3305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视频点播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手机端、电脑端、微信端、同步学习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917950" y="3243263"/>
            <a:ext cx="3305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学习时间统计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精确统计学员的在线时间、学习时间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056188" y="4789488"/>
            <a:ext cx="33051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视频事件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  <a:p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课堂提问、知识展示、课程提醒、时时反馈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6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1222375" y="3979863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多平台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9677400" y="398938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多通道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29" name="组合 21"/>
          <p:cNvGrpSpPr/>
          <p:nvPr/>
        </p:nvGrpSpPr>
        <p:grpSpPr bwMode="auto">
          <a:xfrm>
            <a:off x="1150938" y="2471738"/>
            <a:ext cx="1435100" cy="1435100"/>
            <a:chOff x="984905" y="2570250"/>
            <a:chExt cx="1434446" cy="1434446"/>
          </a:xfrm>
        </p:grpSpPr>
        <p:pic>
          <p:nvPicPr>
            <p:cNvPr id="9233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905" y="2570250"/>
              <a:ext cx="1434446" cy="143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50" y="2859079"/>
              <a:ext cx="935832" cy="93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0" name="组合 23"/>
          <p:cNvGrpSpPr/>
          <p:nvPr/>
        </p:nvGrpSpPr>
        <p:grpSpPr bwMode="auto">
          <a:xfrm>
            <a:off x="9591675" y="2474913"/>
            <a:ext cx="1435100" cy="1433512"/>
            <a:chOff x="9325025" y="2468131"/>
            <a:chExt cx="1434446" cy="1434446"/>
          </a:xfrm>
        </p:grpSpPr>
        <p:pic>
          <p:nvPicPr>
            <p:cNvPr id="9231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5025" y="2468131"/>
              <a:ext cx="1434446" cy="143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248" y="2676876"/>
              <a:ext cx="93600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/>
          <p:cNvSpPr>
            <a:spLocks noChangeArrowheads="1"/>
          </p:cNvSpPr>
          <p:nvPr/>
        </p:nvSpPr>
        <p:spPr bwMode="auto">
          <a:xfrm>
            <a:off x="333375" y="1303338"/>
            <a:ext cx="11496675" cy="5353050"/>
          </a:xfrm>
          <a:prstGeom prst="rect">
            <a:avLst/>
          </a:prstGeom>
          <a:solidFill>
            <a:schemeClr val="accent1">
              <a:alpha val="79999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847725" y="403225"/>
            <a:ext cx="377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三合一同步学习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7975"/>
            <a:ext cx="379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>
            <a:stCxn id="10257" idx="2"/>
          </p:cNvCxnSpPr>
          <p:nvPr/>
        </p:nvCxnSpPr>
        <p:spPr bwMode="auto">
          <a:xfrm>
            <a:off x="6080125" y="2828925"/>
            <a:ext cx="28051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8896350" y="2828925"/>
            <a:ext cx="0" cy="3238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247" name="组合 42"/>
          <p:cNvGrpSpPr/>
          <p:nvPr/>
        </p:nvGrpSpPr>
        <p:grpSpPr bwMode="auto">
          <a:xfrm>
            <a:off x="1841500" y="923925"/>
            <a:ext cx="7539038" cy="3978275"/>
            <a:chOff x="1927613" y="923925"/>
            <a:chExt cx="7539141" cy="3978410"/>
          </a:xfrm>
        </p:grpSpPr>
        <p:grpSp>
          <p:nvGrpSpPr>
            <p:cNvPr id="10250" name="组合 13"/>
            <p:cNvGrpSpPr/>
            <p:nvPr/>
          </p:nvGrpSpPr>
          <p:grpSpPr bwMode="auto">
            <a:xfrm>
              <a:off x="1927613" y="3057390"/>
              <a:ext cx="2442844" cy="1844945"/>
              <a:chOff x="277813" y="3641725"/>
              <a:chExt cx="3989387" cy="3014663"/>
            </a:xfrm>
          </p:grpSpPr>
          <p:pic>
            <p:nvPicPr>
              <p:cNvPr id="10259" name="图片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13" y="3641725"/>
                <a:ext cx="3989387" cy="3014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25" y="3941763"/>
                <a:ext cx="3162300" cy="1839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5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454" y="3057390"/>
              <a:ext cx="970300" cy="17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组合 6"/>
            <p:cNvGrpSpPr/>
            <p:nvPr/>
          </p:nvGrpSpPr>
          <p:grpSpPr bwMode="auto">
            <a:xfrm>
              <a:off x="5213758" y="923925"/>
              <a:ext cx="1905000" cy="1905000"/>
              <a:chOff x="4530929" y="1181100"/>
              <a:chExt cx="1905000" cy="1905000"/>
            </a:xfrm>
          </p:grpSpPr>
          <p:pic>
            <p:nvPicPr>
              <p:cNvPr id="10257" name="图片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0929" y="1181100"/>
                <a:ext cx="190500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图片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3146" y="1990725"/>
                <a:ext cx="55245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7" name="直接连接符 16"/>
            <p:cNvCxnSpPr>
              <a:endCxn id="10257" idx="2"/>
            </p:cNvCxnSpPr>
            <p:nvPr/>
          </p:nvCxnSpPr>
          <p:spPr bwMode="auto">
            <a:xfrm>
              <a:off x="6166296" y="2390825"/>
              <a:ext cx="0" cy="4381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 flipH="1">
              <a:off x="3267481" y="2828990"/>
              <a:ext cx="350207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 bwMode="auto">
            <a:xfrm>
              <a:off x="3267481" y="2828990"/>
              <a:ext cx="0" cy="32386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 bwMode="auto">
            <a:xfrm>
              <a:off x="6159946" y="2832165"/>
              <a:ext cx="0" cy="8191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48" name="TextBox 41"/>
          <p:cNvSpPr txBox="1">
            <a:spLocks noChangeArrowheads="1"/>
          </p:cNvSpPr>
          <p:nvPr/>
        </p:nvSpPr>
        <p:spPr bwMode="auto">
          <a:xfrm>
            <a:off x="3232150" y="5276850"/>
            <a:ext cx="599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电脑、手机、微信  同步学习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9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319463"/>
            <a:ext cx="2093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WPS 演示</Application>
  <PresentationFormat>自定义</PresentationFormat>
  <Paragraphs>372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2" baseType="lpstr">
      <vt:lpstr>Arial</vt:lpstr>
      <vt:lpstr>宋体</vt:lpstr>
      <vt:lpstr>Wingdings</vt:lpstr>
      <vt:lpstr>Calibri Light</vt:lpstr>
      <vt:lpstr>Calibri</vt:lpstr>
      <vt:lpstr>微软雅黑</vt:lpstr>
      <vt:lpstr>Helvetica Light</vt:lpstr>
      <vt:lpstr>Open Sans</vt:lpstr>
      <vt:lpstr>Calibri</vt:lpstr>
      <vt:lpstr>Nexa Light</vt:lpstr>
      <vt:lpstr>华康少女文字W5(P)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ppt</cp:keywords>
  <cp:lastModifiedBy>songleiming</cp:lastModifiedBy>
  <cp:revision>297</cp:revision>
  <dcterms:created xsi:type="dcterms:W3CDTF">2014-02-21T04:13:00Z</dcterms:created>
  <dcterms:modified xsi:type="dcterms:W3CDTF">2017-04-07T12:00:11Z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